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7FFE5-C769-46F6-B386-063BE113D6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1169A1-1D51-4DA1-AA42-7D4E2FCC9A1F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Agenda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27224-6F6E-4DB7-8FF1-4665C3D9129B}" type="parTrans" cxnId="{9571DBCD-3178-4B57-A208-536DC617A197}">
      <dgm:prSet/>
      <dgm:spPr/>
      <dgm:t>
        <a:bodyPr/>
        <a:lstStyle/>
        <a:p>
          <a:endParaRPr lang="en-US"/>
        </a:p>
      </dgm:t>
    </dgm:pt>
    <dgm:pt modelId="{6574E4BF-F488-4F43-8678-CA1B8F449CBE}" type="sibTrans" cxnId="{9571DBCD-3178-4B57-A208-536DC617A197}">
      <dgm:prSet/>
      <dgm:spPr/>
      <dgm:t>
        <a:bodyPr/>
        <a:lstStyle/>
        <a:p>
          <a:endParaRPr lang="en-US"/>
        </a:p>
      </dgm:t>
    </dgm:pt>
    <dgm:pt modelId="{E2BDE846-C74E-4260-9630-E9F5A2FC6855}" type="pres">
      <dgm:prSet presAssocID="{DE27FFE5-C769-46F6-B386-063BE113D6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9DCDB-D999-4A63-A528-55E393FCF0C4}" type="pres">
      <dgm:prSet presAssocID="{FD1169A1-1D51-4DA1-AA42-7D4E2FCC9A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1DBCD-3178-4B57-A208-536DC617A197}" srcId="{DE27FFE5-C769-46F6-B386-063BE113D640}" destId="{FD1169A1-1D51-4DA1-AA42-7D4E2FCC9A1F}" srcOrd="0" destOrd="0" parTransId="{A6927224-6F6E-4DB7-8FF1-4665C3D9129B}" sibTransId="{6574E4BF-F488-4F43-8678-CA1B8F449CBE}"/>
    <dgm:cxn modelId="{0DD2D291-FD38-4D61-A1B8-9DE9FA1D2CF1}" type="presOf" srcId="{FD1169A1-1D51-4DA1-AA42-7D4E2FCC9A1F}" destId="{8E79DCDB-D999-4A63-A528-55E393FCF0C4}" srcOrd="0" destOrd="0" presId="urn:microsoft.com/office/officeart/2005/8/layout/vList2"/>
    <dgm:cxn modelId="{C49571DC-4A46-4752-B6BE-96303A9F318A}" type="presOf" srcId="{DE27FFE5-C769-46F6-B386-063BE113D640}" destId="{E2BDE846-C74E-4260-9630-E9F5A2FC6855}" srcOrd="0" destOrd="0" presId="urn:microsoft.com/office/officeart/2005/8/layout/vList2"/>
    <dgm:cxn modelId="{69E599BF-956A-416B-942A-D0757466BDC9}" type="presParOf" srcId="{E2BDE846-C74E-4260-9630-E9F5A2FC6855}" destId="{8E79DCDB-D999-4A63-A528-55E393FCF0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987DA7-EE06-49F2-9CF6-84240DCB5C8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850BC9-008E-4803-BCBC-89D724AEC2BB}" type="pres">
      <dgm:prSet presAssocID="{4A987DA7-EE06-49F2-9CF6-84240DCB5C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75AE8A1-9976-44E4-ADAA-8653B2F4873A}" type="presOf" srcId="{4A987DA7-EE06-49F2-9CF6-84240DCB5C8E}" destId="{A3850BC9-008E-4803-BCBC-89D724AEC2BB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BB3FD1-A8CE-49F5-B74E-3E15B69802F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08FD3-956A-489B-B7AF-AA5652751923}">
      <dgm:prSet/>
      <dgm:spPr/>
      <dgm:t>
        <a:bodyPr/>
        <a:lstStyle/>
        <a:p>
          <a:pPr rtl="0"/>
          <a:r>
            <a:rPr lang="en-US" dirty="0" smtClean="0"/>
            <a:t>SPIDEV</a:t>
          </a:r>
          <a:endParaRPr lang="en-US" dirty="0"/>
        </a:p>
      </dgm:t>
    </dgm:pt>
    <dgm:pt modelId="{90671E1C-9B8D-466B-9C46-75394E2E9AAA}" type="parTrans" cxnId="{A78EA5DF-3286-459C-A3F1-BDFD06F8375C}">
      <dgm:prSet/>
      <dgm:spPr/>
      <dgm:t>
        <a:bodyPr/>
        <a:lstStyle/>
        <a:p>
          <a:endParaRPr lang="en-US"/>
        </a:p>
      </dgm:t>
    </dgm:pt>
    <dgm:pt modelId="{F9020A43-6970-46FD-AF1C-795BA1A5982D}" type="sibTrans" cxnId="{A78EA5DF-3286-459C-A3F1-BDFD06F8375C}">
      <dgm:prSet/>
      <dgm:spPr/>
      <dgm:t>
        <a:bodyPr/>
        <a:lstStyle/>
        <a:p>
          <a:endParaRPr lang="en-US"/>
        </a:p>
      </dgm:t>
    </dgm:pt>
    <dgm:pt modelId="{F728E6D9-1CD5-4754-9346-4619A47D73D2}" type="pres">
      <dgm:prSet presAssocID="{C1BB3FD1-A8CE-49F5-B74E-3E15B69802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CCCF6C-3FAA-4AB7-A135-6C2CD1AB7CB4}" type="pres">
      <dgm:prSet presAssocID="{2EB08FD3-956A-489B-B7AF-AA5652751923}" presName="vertOne" presStyleCnt="0"/>
      <dgm:spPr/>
    </dgm:pt>
    <dgm:pt modelId="{FBB2E626-8BC3-4A9E-94E1-DBB57ADE7F26}" type="pres">
      <dgm:prSet presAssocID="{2EB08FD3-956A-489B-B7AF-AA5652751923}" presName="txOne" presStyleLbl="node0" presStyleIdx="0" presStyleCnt="1">
        <dgm:presLayoutVars>
          <dgm:chPref val="3"/>
        </dgm:presLayoutVars>
      </dgm:prSet>
      <dgm:spPr/>
    </dgm:pt>
    <dgm:pt modelId="{7ABBBD25-0C30-48D5-BE3D-489C8CBCBBC4}" type="pres">
      <dgm:prSet presAssocID="{2EB08FD3-956A-489B-B7AF-AA5652751923}" presName="horzOne" presStyleCnt="0"/>
      <dgm:spPr/>
    </dgm:pt>
  </dgm:ptLst>
  <dgm:cxnLst>
    <dgm:cxn modelId="{C0535947-E071-4FC5-A494-38DBB4DE1A55}" type="presOf" srcId="{C1BB3FD1-A8CE-49F5-B74E-3E15B69802FE}" destId="{F728E6D9-1CD5-4754-9346-4619A47D73D2}" srcOrd="0" destOrd="0" presId="urn:microsoft.com/office/officeart/2005/8/layout/hierarchy4"/>
    <dgm:cxn modelId="{A78EA5DF-3286-459C-A3F1-BDFD06F8375C}" srcId="{C1BB3FD1-A8CE-49F5-B74E-3E15B69802FE}" destId="{2EB08FD3-956A-489B-B7AF-AA5652751923}" srcOrd="0" destOrd="0" parTransId="{90671E1C-9B8D-466B-9C46-75394E2E9AAA}" sibTransId="{F9020A43-6970-46FD-AF1C-795BA1A5982D}"/>
    <dgm:cxn modelId="{18C4C19B-0044-4409-91E2-32D23B88B450}" type="presOf" srcId="{2EB08FD3-956A-489B-B7AF-AA5652751923}" destId="{FBB2E626-8BC3-4A9E-94E1-DBB57ADE7F26}" srcOrd="0" destOrd="0" presId="urn:microsoft.com/office/officeart/2005/8/layout/hierarchy4"/>
    <dgm:cxn modelId="{C10A39A2-51C7-4D4C-AE67-6E0BD2AA3C64}" type="presParOf" srcId="{F728E6D9-1CD5-4754-9346-4619A47D73D2}" destId="{FECCCF6C-3FAA-4AB7-A135-6C2CD1AB7CB4}" srcOrd="0" destOrd="0" presId="urn:microsoft.com/office/officeart/2005/8/layout/hierarchy4"/>
    <dgm:cxn modelId="{F7648F6F-28A8-453D-B275-E55D7DCEB1BA}" type="presParOf" srcId="{FECCCF6C-3FAA-4AB7-A135-6C2CD1AB7CB4}" destId="{FBB2E626-8BC3-4A9E-94E1-DBB57ADE7F26}" srcOrd="0" destOrd="0" presId="urn:microsoft.com/office/officeart/2005/8/layout/hierarchy4"/>
    <dgm:cxn modelId="{E0828AF8-0DB9-4705-8132-56F64ACC2530}" type="presParOf" srcId="{FECCCF6C-3FAA-4AB7-A135-6C2CD1AB7CB4}" destId="{7ABBBD25-0C30-48D5-BE3D-489C8CBCBBC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CD124C-D911-46AA-AC66-934B4C6F3C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6CA106-4124-440A-9A81-0C6C953C56C0}">
      <dgm:prSet/>
      <dgm:spPr/>
      <dgm:t>
        <a:bodyPr/>
        <a:lstStyle/>
        <a:p>
          <a:pPr algn="ctr" rtl="0"/>
          <a:r>
            <a:rPr lang="en-US" dirty="0" smtClean="0"/>
            <a:t>SPI protocol driver</a:t>
          </a:r>
          <a:endParaRPr lang="en-US" dirty="0"/>
        </a:p>
      </dgm:t>
    </dgm:pt>
    <dgm:pt modelId="{5072F2FF-1FDE-48C2-829A-234B9E3BEC3B}" type="parTrans" cxnId="{516013A3-6EA5-4F50-A459-C6E7DB88ACDC}">
      <dgm:prSet/>
      <dgm:spPr/>
      <dgm:t>
        <a:bodyPr/>
        <a:lstStyle/>
        <a:p>
          <a:endParaRPr lang="en-US"/>
        </a:p>
      </dgm:t>
    </dgm:pt>
    <dgm:pt modelId="{1750CC51-E7E9-48E3-9E9C-660CB45A738A}" type="sibTrans" cxnId="{516013A3-6EA5-4F50-A459-C6E7DB88ACDC}">
      <dgm:prSet/>
      <dgm:spPr/>
      <dgm:t>
        <a:bodyPr/>
        <a:lstStyle/>
        <a:p>
          <a:endParaRPr lang="en-US"/>
        </a:p>
      </dgm:t>
    </dgm:pt>
    <dgm:pt modelId="{AE1B904C-0273-44E6-908E-E040A4BC7EF3}" type="pres">
      <dgm:prSet presAssocID="{13CD124C-D911-46AA-AC66-934B4C6F3CC1}" presName="linear" presStyleCnt="0">
        <dgm:presLayoutVars>
          <dgm:animLvl val="lvl"/>
          <dgm:resizeHandles val="exact"/>
        </dgm:presLayoutVars>
      </dgm:prSet>
      <dgm:spPr/>
    </dgm:pt>
    <dgm:pt modelId="{80896A49-E601-44B3-A501-82FE6E4B5200}" type="pres">
      <dgm:prSet presAssocID="{196CA106-4124-440A-9A81-0C6C953C56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6013A3-6EA5-4F50-A459-C6E7DB88ACDC}" srcId="{13CD124C-D911-46AA-AC66-934B4C6F3CC1}" destId="{196CA106-4124-440A-9A81-0C6C953C56C0}" srcOrd="0" destOrd="0" parTransId="{5072F2FF-1FDE-48C2-829A-234B9E3BEC3B}" sibTransId="{1750CC51-E7E9-48E3-9E9C-660CB45A738A}"/>
    <dgm:cxn modelId="{33462338-DFF3-4290-9F33-A0FB5EE50B85}" type="presOf" srcId="{196CA106-4124-440A-9A81-0C6C953C56C0}" destId="{80896A49-E601-44B3-A501-82FE6E4B5200}" srcOrd="0" destOrd="0" presId="urn:microsoft.com/office/officeart/2005/8/layout/vList2"/>
    <dgm:cxn modelId="{F8DE6D88-596B-48BF-A435-0AAF562FBC48}" type="presOf" srcId="{13CD124C-D911-46AA-AC66-934B4C6F3CC1}" destId="{AE1B904C-0273-44E6-908E-E040A4BC7EF3}" srcOrd="0" destOrd="0" presId="urn:microsoft.com/office/officeart/2005/8/layout/vList2"/>
    <dgm:cxn modelId="{1D4E80AC-E7AB-4730-916F-A3D80127A199}" type="presParOf" srcId="{AE1B904C-0273-44E6-908E-E040A4BC7EF3}" destId="{80896A49-E601-44B3-A501-82FE6E4B52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1B9B60-B58F-459E-BAEA-73C21DA3DA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BFC7F-D3DC-44D7-850F-E85008851135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 SPI protocol driver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B65B30-C102-4C67-8177-0FF56EE9295C}" type="parTrans" cxnId="{F4557E1A-31A3-4171-BDFB-CF83928275E8}">
      <dgm:prSet/>
      <dgm:spPr/>
      <dgm:t>
        <a:bodyPr/>
        <a:lstStyle/>
        <a:p>
          <a:endParaRPr lang="en-US"/>
        </a:p>
      </dgm:t>
    </dgm:pt>
    <dgm:pt modelId="{FC5E6574-BA6B-4BBE-B064-3C54A7AF553C}" type="sibTrans" cxnId="{F4557E1A-31A3-4171-BDFB-CF83928275E8}">
      <dgm:prSet/>
      <dgm:spPr/>
      <dgm:t>
        <a:bodyPr/>
        <a:lstStyle/>
        <a:p>
          <a:endParaRPr lang="en-US"/>
        </a:p>
      </dgm:t>
    </dgm:pt>
    <dgm:pt modelId="{3C287FAF-C42B-4E08-BF17-3EC6CD3B299F}" type="pres">
      <dgm:prSet presAssocID="{651B9B60-B58F-459E-BAEA-73C21DA3DAD0}" presName="Name0" presStyleCnt="0">
        <dgm:presLayoutVars>
          <dgm:dir/>
          <dgm:animLvl val="lvl"/>
          <dgm:resizeHandles val="exact"/>
        </dgm:presLayoutVars>
      </dgm:prSet>
      <dgm:spPr/>
    </dgm:pt>
    <dgm:pt modelId="{284042C4-1045-4B16-B666-58F5EE14FBD9}" type="pres">
      <dgm:prSet presAssocID="{2A3BFC7F-D3DC-44D7-850F-E85008851135}" presName="linNode" presStyleCnt="0"/>
      <dgm:spPr/>
    </dgm:pt>
    <dgm:pt modelId="{AB518BD7-C870-4FBD-A6F4-904A05AEE5F7}" type="pres">
      <dgm:prSet presAssocID="{2A3BFC7F-D3DC-44D7-850F-E85008851135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0844FC94-007F-44F6-9B6A-A34D515E0A27}" type="presOf" srcId="{2A3BFC7F-D3DC-44D7-850F-E85008851135}" destId="{AB518BD7-C870-4FBD-A6F4-904A05AEE5F7}" srcOrd="0" destOrd="0" presId="urn:microsoft.com/office/officeart/2005/8/layout/vList5"/>
    <dgm:cxn modelId="{9179AC9B-AF63-426F-BB21-A4A0D236121D}" type="presOf" srcId="{651B9B60-B58F-459E-BAEA-73C21DA3DAD0}" destId="{3C287FAF-C42B-4E08-BF17-3EC6CD3B299F}" srcOrd="0" destOrd="0" presId="urn:microsoft.com/office/officeart/2005/8/layout/vList5"/>
    <dgm:cxn modelId="{F4557E1A-31A3-4171-BDFB-CF83928275E8}" srcId="{651B9B60-B58F-459E-BAEA-73C21DA3DAD0}" destId="{2A3BFC7F-D3DC-44D7-850F-E85008851135}" srcOrd="0" destOrd="0" parTransId="{69B65B30-C102-4C67-8177-0FF56EE9295C}" sibTransId="{FC5E6574-BA6B-4BBE-B064-3C54A7AF553C}"/>
    <dgm:cxn modelId="{A9F53557-11E5-40F4-8147-7E4E7DA00F8B}" type="presParOf" srcId="{3C287FAF-C42B-4E08-BF17-3EC6CD3B299F}" destId="{284042C4-1045-4B16-B666-58F5EE14FBD9}" srcOrd="0" destOrd="0" presId="urn:microsoft.com/office/officeart/2005/8/layout/vList5"/>
    <dgm:cxn modelId="{294AF2F9-9238-4A4C-85A2-52B4ED42FB7E}" type="presParOf" srcId="{284042C4-1045-4B16-B666-58F5EE14FBD9}" destId="{AB518BD7-C870-4FBD-A6F4-904A05AEE5F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643B7B-6C5E-4878-9F0D-CFDCA7419A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EF027D-8AF3-4381-ADBD-A7D6A9D65AFC}">
      <dgm:prSet/>
      <dgm:spPr/>
      <dgm:t>
        <a:bodyPr/>
        <a:lstStyle/>
        <a:p>
          <a:pPr algn="ctr" rtl="0"/>
          <a:r>
            <a:rPr lang="en-US" dirty="0" smtClean="0"/>
            <a:t>Implement SPI protocol driver</a:t>
          </a:r>
          <a:endParaRPr lang="en-US" dirty="0"/>
        </a:p>
      </dgm:t>
    </dgm:pt>
    <dgm:pt modelId="{1843AAB1-E64C-4CFB-9E58-2762C87D2CC2}" type="parTrans" cxnId="{8692F25A-5B01-4BE4-B0F6-D926BD542A68}">
      <dgm:prSet/>
      <dgm:spPr/>
      <dgm:t>
        <a:bodyPr/>
        <a:lstStyle/>
        <a:p>
          <a:endParaRPr lang="en-US"/>
        </a:p>
      </dgm:t>
    </dgm:pt>
    <dgm:pt modelId="{A9CECB49-0A72-44E3-9FE1-E33AB63702F7}" type="sibTrans" cxnId="{8692F25A-5B01-4BE4-B0F6-D926BD542A68}">
      <dgm:prSet/>
      <dgm:spPr/>
      <dgm:t>
        <a:bodyPr/>
        <a:lstStyle/>
        <a:p>
          <a:endParaRPr lang="en-US"/>
        </a:p>
      </dgm:t>
    </dgm:pt>
    <dgm:pt modelId="{652A4BD5-1077-41AB-ABCC-CCAA853CAC19}" type="pres">
      <dgm:prSet presAssocID="{B8643B7B-6C5E-4878-9F0D-CFDCA7419A6E}" presName="Name0" presStyleCnt="0">
        <dgm:presLayoutVars>
          <dgm:dir/>
          <dgm:animLvl val="lvl"/>
          <dgm:resizeHandles val="exact"/>
        </dgm:presLayoutVars>
      </dgm:prSet>
      <dgm:spPr/>
    </dgm:pt>
    <dgm:pt modelId="{AD165D91-478F-4E4C-8A6D-8C1BD527DE9A}" type="pres">
      <dgm:prSet presAssocID="{6AEF027D-8AF3-4381-ADBD-A7D6A9D65AFC}" presName="linNode" presStyleCnt="0"/>
      <dgm:spPr/>
    </dgm:pt>
    <dgm:pt modelId="{3FA84D99-17AF-45CC-BA81-32F5963F9C68}" type="pres">
      <dgm:prSet presAssocID="{6AEF027D-8AF3-4381-ADBD-A7D6A9D65AFC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8692F25A-5B01-4BE4-B0F6-D926BD542A68}" srcId="{B8643B7B-6C5E-4878-9F0D-CFDCA7419A6E}" destId="{6AEF027D-8AF3-4381-ADBD-A7D6A9D65AFC}" srcOrd="0" destOrd="0" parTransId="{1843AAB1-E64C-4CFB-9E58-2762C87D2CC2}" sibTransId="{A9CECB49-0A72-44E3-9FE1-E33AB63702F7}"/>
    <dgm:cxn modelId="{5D2710F5-B730-49B1-8F97-A1B03F0D9648}" type="presOf" srcId="{6AEF027D-8AF3-4381-ADBD-A7D6A9D65AFC}" destId="{3FA84D99-17AF-45CC-BA81-32F5963F9C68}" srcOrd="0" destOrd="0" presId="urn:microsoft.com/office/officeart/2005/8/layout/vList5"/>
    <dgm:cxn modelId="{0EC2478B-C7DB-40CA-AA6C-6C9C5BD31D0C}" type="presOf" srcId="{B8643B7B-6C5E-4878-9F0D-CFDCA7419A6E}" destId="{652A4BD5-1077-41AB-ABCC-CCAA853CAC19}" srcOrd="0" destOrd="0" presId="urn:microsoft.com/office/officeart/2005/8/layout/vList5"/>
    <dgm:cxn modelId="{F711231E-C9A0-425E-A093-5C6FB5199425}" type="presParOf" srcId="{652A4BD5-1077-41AB-ABCC-CCAA853CAC19}" destId="{AD165D91-478F-4E4C-8A6D-8C1BD527DE9A}" srcOrd="0" destOrd="0" presId="urn:microsoft.com/office/officeart/2005/8/layout/vList5"/>
    <dgm:cxn modelId="{85AAED45-8F4F-46D0-A5E0-B1BD588551F7}" type="presParOf" srcId="{AD165D91-478F-4E4C-8A6D-8C1BD527DE9A}" destId="{3FA84D99-17AF-45CC-BA81-32F5963F9C6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A852F3-C223-4ABC-9E8A-16852465CD3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7DE86D-CB11-46EC-A816-9E8E2A4F8DFA}">
      <dgm:prSet/>
      <dgm:spPr/>
      <dgm:t>
        <a:bodyPr/>
        <a:lstStyle/>
        <a:p>
          <a:pPr algn="ctr" rtl="0"/>
          <a:r>
            <a:rPr lang="en-US" dirty="0" smtClean="0"/>
            <a:t>Implement SPI protocol driver</a:t>
          </a:r>
          <a:endParaRPr lang="en-US" dirty="0"/>
        </a:p>
      </dgm:t>
    </dgm:pt>
    <dgm:pt modelId="{F957F7BC-2FE2-400C-96A6-DBED27ED7BC6}" type="parTrans" cxnId="{EA473101-89FB-4700-8F77-C5E832CB0A62}">
      <dgm:prSet/>
      <dgm:spPr/>
      <dgm:t>
        <a:bodyPr/>
        <a:lstStyle/>
        <a:p>
          <a:endParaRPr lang="en-US"/>
        </a:p>
      </dgm:t>
    </dgm:pt>
    <dgm:pt modelId="{48A71FD4-8BEE-43D7-B28B-33E70F04B7E0}" type="sibTrans" cxnId="{EA473101-89FB-4700-8F77-C5E832CB0A62}">
      <dgm:prSet/>
      <dgm:spPr/>
      <dgm:t>
        <a:bodyPr/>
        <a:lstStyle/>
        <a:p>
          <a:endParaRPr lang="en-US"/>
        </a:p>
      </dgm:t>
    </dgm:pt>
    <dgm:pt modelId="{9FC334C3-B5E0-4EAD-A694-DCAC8113D2AD}" type="pres">
      <dgm:prSet presAssocID="{75A852F3-C223-4ABC-9E8A-16852465CD33}" presName="Name0" presStyleCnt="0">
        <dgm:presLayoutVars>
          <dgm:dir/>
          <dgm:animLvl val="lvl"/>
          <dgm:resizeHandles val="exact"/>
        </dgm:presLayoutVars>
      </dgm:prSet>
      <dgm:spPr/>
    </dgm:pt>
    <dgm:pt modelId="{0783F7F9-AF97-495B-94B3-A61BFF070E32}" type="pres">
      <dgm:prSet presAssocID="{547DE86D-CB11-46EC-A816-9E8E2A4F8DFA}" presName="linNode" presStyleCnt="0"/>
      <dgm:spPr/>
    </dgm:pt>
    <dgm:pt modelId="{0F4F16A9-7CC8-4F18-A990-968F9E3D24D0}" type="pres">
      <dgm:prSet presAssocID="{547DE86D-CB11-46EC-A816-9E8E2A4F8DF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90503295-6A01-4F18-B0BA-25F35EE7803B}" type="presOf" srcId="{547DE86D-CB11-46EC-A816-9E8E2A4F8DFA}" destId="{0F4F16A9-7CC8-4F18-A990-968F9E3D24D0}" srcOrd="0" destOrd="0" presId="urn:microsoft.com/office/officeart/2005/8/layout/vList5"/>
    <dgm:cxn modelId="{EA473101-89FB-4700-8F77-C5E832CB0A62}" srcId="{75A852F3-C223-4ABC-9E8A-16852465CD33}" destId="{547DE86D-CB11-46EC-A816-9E8E2A4F8DFA}" srcOrd="0" destOrd="0" parTransId="{F957F7BC-2FE2-400C-96A6-DBED27ED7BC6}" sibTransId="{48A71FD4-8BEE-43D7-B28B-33E70F04B7E0}"/>
    <dgm:cxn modelId="{DA28BE13-DB90-4BF0-9550-BE8B2754F5F5}" type="presOf" srcId="{75A852F3-C223-4ABC-9E8A-16852465CD33}" destId="{9FC334C3-B5E0-4EAD-A694-DCAC8113D2AD}" srcOrd="0" destOrd="0" presId="urn:microsoft.com/office/officeart/2005/8/layout/vList5"/>
    <dgm:cxn modelId="{CC9FD045-089B-43F4-B3F0-B929AE42313F}" type="presParOf" srcId="{9FC334C3-B5E0-4EAD-A694-DCAC8113D2AD}" destId="{0783F7F9-AF97-495B-94B3-A61BFF070E32}" srcOrd="0" destOrd="0" presId="urn:microsoft.com/office/officeart/2005/8/layout/vList5"/>
    <dgm:cxn modelId="{559F1452-CF76-4B6C-940E-0C51518D4657}" type="presParOf" srcId="{0783F7F9-AF97-495B-94B3-A61BFF070E32}" destId="{0F4F16A9-7CC8-4F18-A990-968F9E3D24D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3BD7F01-DEB5-490A-AE8E-EF9FC6FBA1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7458E-AEDF-4FF3-ADFD-00F638E9F9AB}">
      <dgm:prSet/>
      <dgm:spPr/>
      <dgm:t>
        <a:bodyPr/>
        <a:lstStyle/>
        <a:p>
          <a:pPr algn="ctr" rtl="0"/>
          <a:r>
            <a:rPr lang="en-US" dirty="0" smtClean="0"/>
            <a:t>APIs use for SPI protocol driver</a:t>
          </a:r>
          <a:endParaRPr lang="en-US" dirty="0"/>
        </a:p>
      </dgm:t>
    </dgm:pt>
    <dgm:pt modelId="{3A9AC50A-D6EC-4DF1-824C-6470903F31DF}" type="parTrans" cxnId="{50658C6C-834E-4FED-B141-4131AE8D16A1}">
      <dgm:prSet/>
      <dgm:spPr/>
      <dgm:t>
        <a:bodyPr/>
        <a:lstStyle/>
        <a:p>
          <a:endParaRPr lang="en-US"/>
        </a:p>
      </dgm:t>
    </dgm:pt>
    <dgm:pt modelId="{ED6D7C22-4CB3-4438-BB2F-882588358E47}" type="sibTrans" cxnId="{50658C6C-834E-4FED-B141-4131AE8D16A1}">
      <dgm:prSet/>
      <dgm:spPr/>
      <dgm:t>
        <a:bodyPr/>
        <a:lstStyle/>
        <a:p>
          <a:endParaRPr lang="en-US"/>
        </a:p>
      </dgm:t>
    </dgm:pt>
    <dgm:pt modelId="{841D115E-180C-424C-9CD9-4275EE679A82}" type="pres">
      <dgm:prSet presAssocID="{13BD7F01-DEB5-490A-AE8E-EF9FC6FBA129}" presName="Name0" presStyleCnt="0">
        <dgm:presLayoutVars>
          <dgm:dir/>
          <dgm:animLvl val="lvl"/>
          <dgm:resizeHandles val="exact"/>
        </dgm:presLayoutVars>
      </dgm:prSet>
      <dgm:spPr/>
    </dgm:pt>
    <dgm:pt modelId="{7483D26F-333F-4A49-BE77-295B5EFB6960}" type="pres">
      <dgm:prSet presAssocID="{C677458E-AEDF-4FF3-ADFD-00F638E9F9AB}" presName="linNode" presStyleCnt="0"/>
      <dgm:spPr/>
    </dgm:pt>
    <dgm:pt modelId="{D23C409F-2FAB-4544-827C-02AE21E1F06B}" type="pres">
      <dgm:prSet presAssocID="{C677458E-AEDF-4FF3-ADFD-00F638E9F9AB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935BB99C-E3B3-4E11-A75F-29F0AA293B24}" type="presOf" srcId="{C677458E-AEDF-4FF3-ADFD-00F638E9F9AB}" destId="{D23C409F-2FAB-4544-827C-02AE21E1F06B}" srcOrd="0" destOrd="0" presId="urn:microsoft.com/office/officeart/2005/8/layout/vList5"/>
    <dgm:cxn modelId="{BEC099D1-D7A9-4E99-954C-D049E509E252}" type="presOf" srcId="{13BD7F01-DEB5-490A-AE8E-EF9FC6FBA129}" destId="{841D115E-180C-424C-9CD9-4275EE679A82}" srcOrd="0" destOrd="0" presId="urn:microsoft.com/office/officeart/2005/8/layout/vList5"/>
    <dgm:cxn modelId="{50658C6C-834E-4FED-B141-4131AE8D16A1}" srcId="{13BD7F01-DEB5-490A-AE8E-EF9FC6FBA129}" destId="{C677458E-AEDF-4FF3-ADFD-00F638E9F9AB}" srcOrd="0" destOrd="0" parTransId="{3A9AC50A-D6EC-4DF1-824C-6470903F31DF}" sibTransId="{ED6D7C22-4CB3-4438-BB2F-882588358E47}"/>
    <dgm:cxn modelId="{81BBA433-D474-4EE2-A4F7-AE8A122BBCE1}" type="presParOf" srcId="{841D115E-180C-424C-9CD9-4275EE679A82}" destId="{7483D26F-333F-4A49-BE77-295B5EFB6960}" srcOrd="0" destOrd="0" presId="urn:microsoft.com/office/officeart/2005/8/layout/vList5"/>
    <dgm:cxn modelId="{D685BFB3-0ACB-4ECF-AE11-90348E825FD7}" type="presParOf" srcId="{7483D26F-333F-4A49-BE77-295B5EFB6960}" destId="{D23C409F-2FAB-4544-827C-02AE21E1F0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1C1DFFE-4C38-49FA-B61D-153633E4FC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FAED84-0BE6-4280-81F5-FAB7026E4462}">
      <dgm:prSet/>
      <dgm:spPr/>
      <dgm:t>
        <a:bodyPr/>
        <a:lstStyle/>
        <a:p>
          <a:pPr algn="ctr" rtl="0"/>
          <a:r>
            <a:rPr lang="en-US" dirty="0" smtClean="0"/>
            <a:t>SPI Controller</a:t>
          </a:r>
          <a:endParaRPr lang="en-US" dirty="0"/>
        </a:p>
      </dgm:t>
    </dgm:pt>
    <dgm:pt modelId="{33A99E37-9EFC-4F2C-9862-4D22BE948BB6}" type="parTrans" cxnId="{FD12EED3-927E-4175-AABF-344864CBB997}">
      <dgm:prSet/>
      <dgm:spPr/>
      <dgm:t>
        <a:bodyPr/>
        <a:lstStyle/>
        <a:p>
          <a:endParaRPr lang="en-US"/>
        </a:p>
      </dgm:t>
    </dgm:pt>
    <dgm:pt modelId="{3D938BA6-70FE-450D-9DD7-48F8586E33E6}" type="sibTrans" cxnId="{FD12EED3-927E-4175-AABF-344864CBB997}">
      <dgm:prSet/>
      <dgm:spPr/>
      <dgm:t>
        <a:bodyPr/>
        <a:lstStyle/>
        <a:p>
          <a:endParaRPr lang="en-US"/>
        </a:p>
      </dgm:t>
    </dgm:pt>
    <dgm:pt modelId="{855F1C35-6F90-494E-BFFC-34AE4C78CD4B}" type="pres">
      <dgm:prSet presAssocID="{A1C1DFFE-4C38-49FA-B61D-153633E4FC43}" presName="linear" presStyleCnt="0">
        <dgm:presLayoutVars>
          <dgm:animLvl val="lvl"/>
          <dgm:resizeHandles val="exact"/>
        </dgm:presLayoutVars>
      </dgm:prSet>
      <dgm:spPr/>
    </dgm:pt>
    <dgm:pt modelId="{A5AC8FBE-5A48-4700-BF81-0CE3C357C61B}" type="pres">
      <dgm:prSet presAssocID="{B7FAED84-0BE6-4280-81F5-FAB7026E446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12EED3-927E-4175-AABF-344864CBB997}" srcId="{A1C1DFFE-4C38-49FA-B61D-153633E4FC43}" destId="{B7FAED84-0BE6-4280-81F5-FAB7026E4462}" srcOrd="0" destOrd="0" parTransId="{33A99E37-9EFC-4F2C-9862-4D22BE948BB6}" sibTransId="{3D938BA6-70FE-450D-9DD7-48F8586E33E6}"/>
    <dgm:cxn modelId="{80438B7C-A375-4988-B5D7-38E94D530541}" type="presOf" srcId="{B7FAED84-0BE6-4280-81F5-FAB7026E4462}" destId="{A5AC8FBE-5A48-4700-BF81-0CE3C357C61B}" srcOrd="0" destOrd="0" presId="urn:microsoft.com/office/officeart/2005/8/layout/vList2"/>
    <dgm:cxn modelId="{B8834DE8-E6AA-442C-B10D-81572FE61C87}" type="presOf" srcId="{A1C1DFFE-4C38-49FA-B61D-153633E4FC43}" destId="{855F1C35-6F90-494E-BFFC-34AE4C78CD4B}" srcOrd="0" destOrd="0" presId="urn:microsoft.com/office/officeart/2005/8/layout/vList2"/>
    <dgm:cxn modelId="{E672077C-B987-4157-B04F-E433F992832E}" type="presParOf" srcId="{855F1C35-6F90-494E-BFFC-34AE4C78CD4B}" destId="{A5AC8FBE-5A48-4700-BF81-0CE3C357C6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BFF9599-8BB3-41B2-A03F-231F665A1D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8555D7-94ED-4F13-9B44-2B1BF340D31E}">
      <dgm:prSet/>
      <dgm:spPr/>
      <dgm:t>
        <a:bodyPr/>
        <a:lstStyle/>
        <a:p>
          <a:pPr rtl="0"/>
          <a:r>
            <a:rPr lang="en-US" smtClean="0"/>
            <a:t>Implement SPI Controller</a:t>
          </a:r>
          <a:endParaRPr lang="en-US"/>
        </a:p>
      </dgm:t>
    </dgm:pt>
    <dgm:pt modelId="{9243B1AE-3A22-4017-95DC-0442A6CB9461}" type="parTrans" cxnId="{5131A518-CA8F-4481-887F-9EEF389E3CF4}">
      <dgm:prSet/>
      <dgm:spPr/>
      <dgm:t>
        <a:bodyPr/>
        <a:lstStyle/>
        <a:p>
          <a:endParaRPr lang="en-US"/>
        </a:p>
      </dgm:t>
    </dgm:pt>
    <dgm:pt modelId="{1F4036E7-25FD-4953-BEC1-016A2D4BDB3D}" type="sibTrans" cxnId="{5131A518-CA8F-4481-887F-9EEF389E3CF4}">
      <dgm:prSet/>
      <dgm:spPr/>
      <dgm:t>
        <a:bodyPr/>
        <a:lstStyle/>
        <a:p>
          <a:endParaRPr lang="en-US"/>
        </a:p>
      </dgm:t>
    </dgm:pt>
    <dgm:pt modelId="{9D0C5351-1318-4344-A0B3-51A7C71C3E0D}" type="pres">
      <dgm:prSet presAssocID="{8BFF9599-8BB3-41B2-A03F-231F665A1DC0}" presName="Name0" presStyleCnt="0">
        <dgm:presLayoutVars>
          <dgm:dir/>
          <dgm:animLvl val="lvl"/>
          <dgm:resizeHandles val="exact"/>
        </dgm:presLayoutVars>
      </dgm:prSet>
      <dgm:spPr/>
    </dgm:pt>
    <dgm:pt modelId="{98F6DD00-6295-42BA-BED4-A17CEB0FF3B5}" type="pres">
      <dgm:prSet presAssocID="{CE8555D7-94ED-4F13-9B44-2B1BF340D31E}" presName="linNode" presStyleCnt="0"/>
      <dgm:spPr/>
    </dgm:pt>
    <dgm:pt modelId="{3D4790F1-2696-44B6-8CE1-646D6F20794A}" type="pres">
      <dgm:prSet presAssocID="{CE8555D7-94ED-4F13-9B44-2B1BF340D31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0DBDBB9-E72D-40D2-8C07-4BB00B58CF4E}" type="presOf" srcId="{CE8555D7-94ED-4F13-9B44-2B1BF340D31E}" destId="{3D4790F1-2696-44B6-8CE1-646D6F20794A}" srcOrd="0" destOrd="0" presId="urn:microsoft.com/office/officeart/2005/8/layout/vList5"/>
    <dgm:cxn modelId="{5131A518-CA8F-4481-887F-9EEF389E3CF4}" srcId="{8BFF9599-8BB3-41B2-A03F-231F665A1DC0}" destId="{CE8555D7-94ED-4F13-9B44-2B1BF340D31E}" srcOrd="0" destOrd="0" parTransId="{9243B1AE-3A22-4017-95DC-0442A6CB9461}" sibTransId="{1F4036E7-25FD-4953-BEC1-016A2D4BDB3D}"/>
    <dgm:cxn modelId="{D398D042-BA31-43DF-93C9-8E906A4435C3}" type="presOf" srcId="{8BFF9599-8BB3-41B2-A03F-231F665A1DC0}" destId="{9D0C5351-1318-4344-A0B3-51A7C71C3E0D}" srcOrd="0" destOrd="0" presId="urn:microsoft.com/office/officeart/2005/8/layout/vList5"/>
    <dgm:cxn modelId="{B1293E95-D64A-4DF8-8353-06AAD574FA37}" type="presParOf" srcId="{9D0C5351-1318-4344-A0B3-51A7C71C3E0D}" destId="{98F6DD00-6295-42BA-BED4-A17CEB0FF3B5}" srcOrd="0" destOrd="0" presId="urn:microsoft.com/office/officeart/2005/8/layout/vList5"/>
    <dgm:cxn modelId="{F53153D4-860F-4F46-A3F1-6B1C2CE0D796}" type="presParOf" srcId="{98F6DD00-6295-42BA-BED4-A17CEB0FF3B5}" destId="{3D4790F1-2696-44B6-8CE1-646D6F20794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DBD4ADC-876D-46BD-AEDF-B738D089DD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7A28D7-4E7C-4389-9EEC-0C443FEA0838}">
      <dgm:prSet/>
      <dgm:spPr/>
      <dgm:t>
        <a:bodyPr/>
        <a:lstStyle/>
        <a:p>
          <a:pPr rtl="0"/>
          <a:r>
            <a:rPr lang="en-US" smtClean="0"/>
            <a:t>Device tree</a:t>
          </a:r>
          <a:endParaRPr lang="en-US"/>
        </a:p>
      </dgm:t>
    </dgm:pt>
    <dgm:pt modelId="{38C6BFE2-DC02-4499-9E47-6C6ACEB19002}" type="parTrans" cxnId="{316B915D-DF9F-4CCC-9CC3-57F34699DFE8}">
      <dgm:prSet/>
      <dgm:spPr/>
      <dgm:t>
        <a:bodyPr/>
        <a:lstStyle/>
        <a:p>
          <a:endParaRPr lang="en-US"/>
        </a:p>
      </dgm:t>
    </dgm:pt>
    <dgm:pt modelId="{86B07F02-84B8-4E69-BD7A-1819B74BDDC7}" type="sibTrans" cxnId="{316B915D-DF9F-4CCC-9CC3-57F34699DFE8}">
      <dgm:prSet/>
      <dgm:spPr/>
      <dgm:t>
        <a:bodyPr/>
        <a:lstStyle/>
        <a:p>
          <a:endParaRPr lang="en-US"/>
        </a:p>
      </dgm:t>
    </dgm:pt>
    <dgm:pt modelId="{E999F8BC-C87E-4E21-A720-F18CF99C9ED0}" type="pres">
      <dgm:prSet presAssocID="{8DBD4ADC-876D-46BD-AEDF-B738D089DDEF}" presName="Name0" presStyleCnt="0">
        <dgm:presLayoutVars>
          <dgm:dir/>
          <dgm:animLvl val="lvl"/>
          <dgm:resizeHandles val="exact"/>
        </dgm:presLayoutVars>
      </dgm:prSet>
      <dgm:spPr/>
    </dgm:pt>
    <dgm:pt modelId="{B0F16D8C-E24F-4176-BBDD-5BA483C15762}" type="pres">
      <dgm:prSet presAssocID="{797A28D7-4E7C-4389-9EEC-0C443FEA0838}" presName="linNode" presStyleCnt="0"/>
      <dgm:spPr/>
    </dgm:pt>
    <dgm:pt modelId="{801C0303-1397-46E7-9FD9-F4D1EABA852E}" type="pres">
      <dgm:prSet presAssocID="{797A28D7-4E7C-4389-9EEC-0C443FEA0838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8F6252FD-F411-4B6B-94D1-9E80C0B78DCC}" type="presOf" srcId="{8DBD4ADC-876D-46BD-AEDF-B738D089DDEF}" destId="{E999F8BC-C87E-4E21-A720-F18CF99C9ED0}" srcOrd="0" destOrd="0" presId="urn:microsoft.com/office/officeart/2005/8/layout/vList5"/>
    <dgm:cxn modelId="{DB577447-176B-48F2-A959-92E516893AF5}" type="presOf" srcId="{797A28D7-4E7C-4389-9EEC-0C443FEA0838}" destId="{801C0303-1397-46E7-9FD9-F4D1EABA852E}" srcOrd="0" destOrd="0" presId="urn:microsoft.com/office/officeart/2005/8/layout/vList5"/>
    <dgm:cxn modelId="{316B915D-DF9F-4CCC-9CC3-57F34699DFE8}" srcId="{8DBD4ADC-876D-46BD-AEDF-B738D089DDEF}" destId="{797A28D7-4E7C-4389-9EEC-0C443FEA0838}" srcOrd="0" destOrd="0" parTransId="{38C6BFE2-DC02-4499-9E47-6C6ACEB19002}" sibTransId="{86B07F02-84B8-4E69-BD7A-1819B74BDDC7}"/>
    <dgm:cxn modelId="{3F53CBBF-7EBE-44B2-AD3B-0AEEDD3D9F32}" type="presParOf" srcId="{E999F8BC-C87E-4E21-A720-F18CF99C9ED0}" destId="{B0F16D8C-E24F-4176-BBDD-5BA483C15762}" srcOrd="0" destOrd="0" presId="urn:microsoft.com/office/officeart/2005/8/layout/vList5"/>
    <dgm:cxn modelId="{55F1013C-642F-4C31-A316-DEE97DAFA8B6}" type="presParOf" srcId="{B0F16D8C-E24F-4176-BBDD-5BA483C15762}" destId="{801C0303-1397-46E7-9FD9-F4D1EABA852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B7AA2-DBD4-4A2F-8A5A-4AEA2422ACF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48157-6092-4A81-9C73-5F4362419495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 to SPI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D1A80A-B71D-46DC-81B5-1D00813A81AC}" type="parTrans" cxnId="{CD7E2916-6731-476B-9669-FBB7C196E805}">
      <dgm:prSet/>
      <dgm:spPr/>
      <dgm:t>
        <a:bodyPr/>
        <a:lstStyle/>
        <a:p>
          <a:endParaRPr lang="en-US"/>
        </a:p>
      </dgm:t>
    </dgm:pt>
    <dgm:pt modelId="{C629A026-4665-4C65-B43B-E0657FC2B5EE}" type="sibTrans" cxnId="{CD7E2916-6731-476B-9669-FBB7C196E805}">
      <dgm:prSet/>
      <dgm:spPr/>
      <dgm:t>
        <a:bodyPr/>
        <a:lstStyle/>
        <a:p>
          <a:endParaRPr lang="en-US"/>
        </a:p>
      </dgm:t>
    </dgm:pt>
    <dgm:pt modelId="{9BD537B0-E651-42FB-80A0-BBA9675867C8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SPI concepts on Linux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8B582E-F818-44F2-BA7D-4648507EF1DC}" type="parTrans" cxnId="{F78ABDB6-BDF9-42D7-A15B-EC6EC7393D71}">
      <dgm:prSet/>
      <dgm:spPr/>
      <dgm:t>
        <a:bodyPr/>
        <a:lstStyle/>
        <a:p>
          <a:endParaRPr lang="en-US"/>
        </a:p>
      </dgm:t>
    </dgm:pt>
    <dgm:pt modelId="{F96CA9BC-80E0-4AF6-89B0-DDCC059D6910}" type="sibTrans" cxnId="{F78ABDB6-BDF9-42D7-A15B-EC6EC7393D71}">
      <dgm:prSet/>
      <dgm:spPr/>
      <dgm:t>
        <a:bodyPr/>
        <a:lstStyle/>
        <a:p>
          <a:endParaRPr lang="en-US"/>
        </a:p>
      </dgm:t>
    </dgm:pt>
    <dgm:pt modelId="{D92F3D27-2CFA-4CC0-9855-A6BFC07869D0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Demo SPI protocol driver with LCD Nokia 5110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5F9308-69B9-4837-9768-B833D803829A}" type="parTrans" cxnId="{C61CEEB2-9218-46CD-8AAF-A9969CB9534E}">
      <dgm:prSet/>
      <dgm:spPr/>
      <dgm:t>
        <a:bodyPr/>
        <a:lstStyle/>
        <a:p>
          <a:endParaRPr lang="en-US"/>
        </a:p>
      </dgm:t>
    </dgm:pt>
    <dgm:pt modelId="{53C69BDE-CF59-48B4-8624-4264CBBAFAD4}" type="sibTrans" cxnId="{C61CEEB2-9218-46CD-8AAF-A9969CB9534E}">
      <dgm:prSet/>
      <dgm:spPr/>
      <dgm:t>
        <a:bodyPr/>
        <a:lstStyle/>
        <a:p>
          <a:endParaRPr lang="en-US"/>
        </a:p>
      </dgm:t>
    </dgm:pt>
    <dgm:pt modelId="{F156233C-2005-4EF6-902E-A9212CC30269}" type="pres">
      <dgm:prSet presAssocID="{048B7AA2-DBD4-4A2F-8A5A-4AEA2422ACF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5D3309-40AD-4699-9B59-716A5BDF6AD3}" type="pres">
      <dgm:prSet presAssocID="{56348157-6092-4A81-9C73-5F4362419495}" presName="composite" presStyleCnt="0"/>
      <dgm:spPr/>
    </dgm:pt>
    <dgm:pt modelId="{B3267C2E-F029-4E3A-9CEE-DE99AD1704B0}" type="pres">
      <dgm:prSet presAssocID="{56348157-6092-4A81-9C73-5F4362419495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C4FF8F-90F6-4986-BC41-A3AFC9594E93}" type="pres">
      <dgm:prSet presAssocID="{56348157-6092-4A81-9C73-5F436241949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94530-D1F3-4170-9CDC-F3606E63D38F}" type="pres">
      <dgm:prSet presAssocID="{C629A026-4665-4C65-B43B-E0657FC2B5EE}" presName="spacing" presStyleCnt="0"/>
      <dgm:spPr/>
    </dgm:pt>
    <dgm:pt modelId="{A5CA9062-49A9-4FC4-981E-C0D55B768A6E}" type="pres">
      <dgm:prSet presAssocID="{9BD537B0-E651-42FB-80A0-BBA9675867C8}" presName="composite" presStyleCnt="0"/>
      <dgm:spPr/>
    </dgm:pt>
    <dgm:pt modelId="{21EDE39E-4438-45B7-9469-92F225A9321E}" type="pres">
      <dgm:prSet presAssocID="{9BD537B0-E651-42FB-80A0-BBA9675867C8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477CC8F-B7E7-44D2-9B29-F024ECFD7F20}" type="pres">
      <dgm:prSet presAssocID="{9BD537B0-E651-42FB-80A0-BBA9675867C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CE50-BD34-432B-B9CC-C6EDCC3C70B1}" type="pres">
      <dgm:prSet presAssocID="{F96CA9BC-80E0-4AF6-89B0-DDCC059D6910}" presName="spacing" presStyleCnt="0"/>
      <dgm:spPr/>
    </dgm:pt>
    <dgm:pt modelId="{E5DE121E-5EEC-49A8-9BA0-29804A18EF53}" type="pres">
      <dgm:prSet presAssocID="{D92F3D27-2CFA-4CC0-9855-A6BFC07869D0}" presName="composite" presStyleCnt="0"/>
      <dgm:spPr/>
    </dgm:pt>
    <dgm:pt modelId="{BD202E7B-FCE4-4A49-B553-197645162152}" type="pres">
      <dgm:prSet presAssocID="{D92F3D27-2CFA-4CC0-9855-A6BFC07869D0}" presName="imgShp" presStyleLbl="fgImgPlace1" presStyleIdx="2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2B3951C-0CBF-4E56-885C-5C6F58AFBE57}" type="pres">
      <dgm:prSet presAssocID="{D92F3D27-2CFA-4CC0-9855-A6BFC07869D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984C4-541B-4FE9-B713-91DB13834E72}" type="presOf" srcId="{9BD537B0-E651-42FB-80A0-BBA9675867C8}" destId="{7477CC8F-B7E7-44D2-9B29-F024ECFD7F20}" srcOrd="0" destOrd="0" presId="urn:microsoft.com/office/officeart/2005/8/layout/vList3"/>
    <dgm:cxn modelId="{CD7E2916-6731-476B-9669-FBB7C196E805}" srcId="{048B7AA2-DBD4-4A2F-8A5A-4AEA2422ACF6}" destId="{56348157-6092-4A81-9C73-5F4362419495}" srcOrd="0" destOrd="0" parTransId="{01D1A80A-B71D-46DC-81B5-1D00813A81AC}" sibTransId="{C629A026-4665-4C65-B43B-E0657FC2B5EE}"/>
    <dgm:cxn modelId="{F78ABDB6-BDF9-42D7-A15B-EC6EC7393D71}" srcId="{048B7AA2-DBD4-4A2F-8A5A-4AEA2422ACF6}" destId="{9BD537B0-E651-42FB-80A0-BBA9675867C8}" srcOrd="1" destOrd="0" parTransId="{E48B582E-F818-44F2-BA7D-4648507EF1DC}" sibTransId="{F96CA9BC-80E0-4AF6-89B0-DDCC059D6910}"/>
    <dgm:cxn modelId="{D94ED8C9-4ED2-4F3E-BB4C-0A09B8B64357}" type="presOf" srcId="{D92F3D27-2CFA-4CC0-9855-A6BFC07869D0}" destId="{A2B3951C-0CBF-4E56-885C-5C6F58AFBE57}" srcOrd="0" destOrd="0" presId="urn:microsoft.com/office/officeart/2005/8/layout/vList3"/>
    <dgm:cxn modelId="{C61CEEB2-9218-46CD-8AAF-A9969CB9534E}" srcId="{048B7AA2-DBD4-4A2F-8A5A-4AEA2422ACF6}" destId="{D92F3D27-2CFA-4CC0-9855-A6BFC07869D0}" srcOrd="2" destOrd="0" parTransId="{F55F9308-69B9-4837-9768-B833D803829A}" sibTransId="{53C69BDE-CF59-48B4-8624-4264CBBAFAD4}"/>
    <dgm:cxn modelId="{55C13BBF-9AC3-4200-AB84-4AF34333124A}" type="presOf" srcId="{048B7AA2-DBD4-4A2F-8A5A-4AEA2422ACF6}" destId="{F156233C-2005-4EF6-902E-A9212CC30269}" srcOrd="0" destOrd="0" presId="urn:microsoft.com/office/officeart/2005/8/layout/vList3"/>
    <dgm:cxn modelId="{F9336E73-C260-47CB-8705-EA278301855F}" type="presOf" srcId="{56348157-6092-4A81-9C73-5F4362419495}" destId="{8FC4FF8F-90F6-4986-BC41-A3AFC9594E93}" srcOrd="0" destOrd="0" presId="urn:microsoft.com/office/officeart/2005/8/layout/vList3"/>
    <dgm:cxn modelId="{FF389704-619F-409E-A04F-E4D38E630F59}" type="presParOf" srcId="{F156233C-2005-4EF6-902E-A9212CC30269}" destId="{8E5D3309-40AD-4699-9B59-716A5BDF6AD3}" srcOrd="0" destOrd="0" presId="urn:microsoft.com/office/officeart/2005/8/layout/vList3"/>
    <dgm:cxn modelId="{C72D41BC-28F9-436D-994F-8B4910947B79}" type="presParOf" srcId="{8E5D3309-40AD-4699-9B59-716A5BDF6AD3}" destId="{B3267C2E-F029-4E3A-9CEE-DE99AD1704B0}" srcOrd="0" destOrd="0" presId="urn:microsoft.com/office/officeart/2005/8/layout/vList3"/>
    <dgm:cxn modelId="{4EA7F36E-ABEB-407D-8473-9781F7106EB2}" type="presParOf" srcId="{8E5D3309-40AD-4699-9B59-716A5BDF6AD3}" destId="{8FC4FF8F-90F6-4986-BC41-A3AFC9594E93}" srcOrd="1" destOrd="0" presId="urn:microsoft.com/office/officeart/2005/8/layout/vList3"/>
    <dgm:cxn modelId="{ADB5B3C4-0E1E-40D6-ABAD-BAC2C1044C9D}" type="presParOf" srcId="{F156233C-2005-4EF6-902E-A9212CC30269}" destId="{C7D94530-D1F3-4170-9CDC-F3606E63D38F}" srcOrd="1" destOrd="0" presId="urn:microsoft.com/office/officeart/2005/8/layout/vList3"/>
    <dgm:cxn modelId="{45F0DFB9-1F2C-4F83-9214-7F619F9332F1}" type="presParOf" srcId="{F156233C-2005-4EF6-902E-A9212CC30269}" destId="{A5CA9062-49A9-4FC4-981E-C0D55B768A6E}" srcOrd="2" destOrd="0" presId="urn:microsoft.com/office/officeart/2005/8/layout/vList3"/>
    <dgm:cxn modelId="{4C9E1436-222B-4E03-951B-6407D2C4D391}" type="presParOf" srcId="{A5CA9062-49A9-4FC4-981E-C0D55B768A6E}" destId="{21EDE39E-4438-45B7-9469-92F225A9321E}" srcOrd="0" destOrd="0" presId="urn:microsoft.com/office/officeart/2005/8/layout/vList3"/>
    <dgm:cxn modelId="{A644FCBB-3392-4DFD-AC9F-FD7C7BFFC505}" type="presParOf" srcId="{A5CA9062-49A9-4FC4-981E-C0D55B768A6E}" destId="{7477CC8F-B7E7-44D2-9B29-F024ECFD7F20}" srcOrd="1" destOrd="0" presId="urn:microsoft.com/office/officeart/2005/8/layout/vList3"/>
    <dgm:cxn modelId="{4C9B1A78-725C-4EB4-B497-C80BF0CB2248}" type="presParOf" srcId="{F156233C-2005-4EF6-902E-A9212CC30269}" destId="{C1E1CE50-BD34-432B-B9CC-C6EDCC3C70B1}" srcOrd="3" destOrd="0" presId="urn:microsoft.com/office/officeart/2005/8/layout/vList3"/>
    <dgm:cxn modelId="{AA9ED482-717F-4A19-8795-F2A4F3AF351E}" type="presParOf" srcId="{F156233C-2005-4EF6-902E-A9212CC30269}" destId="{E5DE121E-5EEC-49A8-9BA0-29804A18EF53}" srcOrd="4" destOrd="0" presId="urn:microsoft.com/office/officeart/2005/8/layout/vList3"/>
    <dgm:cxn modelId="{CE05E867-A3BF-44D5-B5D1-0D0B3E2D311C}" type="presParOf" srcId="{E5DE121E-5EEC-49A8-9BA0-29804A18EF53}" destId="{BD202E7B-FCE4-4A49-B553-197645162152}" srcOrd="0" destOrd="0" presId="urn:microsoft.com/office/officeart/2005/8/layout/vList3"/>
    <dgm:cxn modelId="{AA8AD508-6496-4AAB-B41B-0B53B354D242}" type="presParOf" srcId="{E5DE121E-5EEC-49A8-9BA0-29804A18EF53}" destId="{A2B3951C-0CBF-4E56-885C-5C6F58AFBE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EABEC3C-1D8D-4085-8237-42A17442EF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81A2DC-8EA6-41F8-80F8-C139B29B60CF}">
      <dgm:prSet/>
      <dgm:spPr/>
      <dgm:t>
        <a:bodyPr/>
        <a:lstStyle/>
        <a:p>
          <a:pPr rtl="0"/>
          <a:r>
            <a:rPr lang="en-US" smtClean="0"/>
            <a:t>Instance of SPI bus</a:t>
          </a:r>
          <a:endParaRPr lang="en-US"/>
        </a:p>
      </dgm:t>
    </dgm:pt>
    <dgm:pt modelId="{3997EB97-F493-48B7-AF05-727C61EC4E89}" type="parTrans" cxnId="{9C90E82F-D72A-42F1-8FC0-C95ECD2FC41D}">
      <dgm:prSet/>
      <dgm:spPr/>
      <dgm:t>
        <a:bodyPr/>
        <a:lstStyle/>
        <a:p>
          <a:endParaRPr lang="en-US"/>
        </a:p>
      </dgm:t>
    </dgm:pt>
    <dgm:pt modelId="{E0AE6A68-8D8C-4B0D-90D8-558F8C5606E5}" type="sibTrans" cxnId="{9C90E82F-D72A-42F1-8FC0-C95ECD2FC41D}">
      <dgm:prSet/>
      <dgm:spPr/>
      <dgm:t>
        <a:bodyPr/>
        <a:lstStyle/>
        <a:p>
          <a:endParaRPr lang="en-US"/>
        </a:p>
      </dgm:t>
    </dgm:pt>
    <dgm:pt modelId="{54E4F9AF-C024-4032-B349-E45BBD0BB3B4}" type="pres">
      <dgm:prSet presAssocID="{FEABEC3C-1D8D-4085-8237-42A17442EF80}" presName="Name0" presStyleCnt="0">
        <dgm:presLayoutVars>
          <dgm:dir/>
          <dgm:animLvl val="lvl"/>
          <dgm:resizeHandles val="exact"/>
        </dgm:presLayoutVars>
      </dgm:prSet>
      <dgm:spPr/>
    </dgm:pt>
    <dgm:pt modelId="{4B57CF93-A99C-49FE-AEF2-5DED0E8C9FD2}" type="pres">
      <dgm:prSet presAssocID="{5F81A2DC-8EA6-41F8-80F8-C139B29B60CF}" presName="linNode" presStyleCnt="0"/>
      <dgm:spPr/>
    </dgm:pt>
    <dgm:pt modelId="{D66672C0-0D8F-42BB-B54A-8EC5D4B7E817}" type="pres">
      <dgm:prSet presAssocID="{5F81A2DC-8EA6-41F8-80F8-C139B29B60C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2D892DC-A2F1-496D-9CAB-3645FE4C581F}" type="presOf" srcId="{FEABEC3C-1D8D-4085-8237-42A17442EF80}" destId="{54E4F9AF-C024-4032-B349-E45BBD0BB3B4}" srcOrd="0" destOrd="0" presId="urn:microsoft.com/office/officeart/2005/8/layout/vList5"/>
    <dgm:cxn modelId="{9C90E82F-D72A-42F1-8FC0-C95ECD2FC41D}" srcId="{FEABEC3C-1D8D-4085-8237-42A17442EF80}" destId="{5F81A2DC-8EA6-41F8-80F8-C139B29B60CF}" srcOrd="0" destOrd="0" parTransId="{3997EB97-F493-48B7-AF05-727C61EC4E89}" sibTransId="{E0AE6A68-8D8C-4B0D-90D8-558F8C5606E5}"/>
    <dgm:cxn modelId="{A8209ED4-C3D9-4EC9-9A25-38566383AEFA}" type="presOf" srcId="{5F81A2DC-8EA6-41F8-80F8-C139B29B60CF}" destId="{D66672C0-0D8F-42BB-B54A-8EC5D4B7E817}" srcOrd="0" destOrd="0" presId="urn:microsoft.com/office/officeart/2005/8/layout/vList5"/>
    <dgm:cxn modelId="{C89D8D4C-08B1-4E23-9DB4-1A573D5E9D58}" type="presParOf" srcId="{54E4F9AF-C024-4032-B349-E45BBD0BB3B4}" destId="{4B57CF93-A99C-49FE-AEF2-5DED0E8C9FD2}" srcOrd="0" destOrd="0" presId="urn:microsoft.com/office/officeart/2005/8/layout/vList5"/>
    <dgm:cxn modelId="{7F4F0EEA-5298-4CC2-B801-3E3ED4249048}" type="presParOf" srcId="{4B57CF93-A99C-49FE-AEF2-5DED0E8C9FD2}" destId="{D66672C0-0D8F-42BB-B54A-8EC5D4B7E81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D7119A-056B-48E5-BABB-934394DAB5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72BBB7-45CC-4467-9B39-C898AE258219}">
      <dgm:prSet/>
      <dgm:spPr/>
      <dgm:t>
        <a:bodyPr/>
        <a:lstStyle/>
        <a:p>
          <a:pPr rtl="0"/>
          <a:r>
            <a:rPr lang="en-US" smtClean="0"/>
            <a:t>APIs use for SPI controller driver</a:t>
          </a:r>
          <a:endParaRPr lang="en-US"/>
        </a:p>
      </dgm:t>
    </dgm:pt>
    <dgm:pt modelId="{32E10302-71D7-42FF-9594-3E9F8BB83439}" type="parTrans" cxnId="{55796377-37B4-4BFD-9888-3460204ADB41}">
      <dgm:prSet/>
      <dgm:spPr/>
      <dgm:t>
        <a:bodyPr/>
        <a:lstStyle/>
        <a:p>
          <a:endParaRPr lang="en-US"/>
        </a:p>
      </dgm:t>
    </dgm:pt>
    <dgm:pt modelId="{5D458B43-AE9A-4092-BFAB-F67E09DE0A80}" type="sibTrans" cxnId="{55796377-37B4-4BFD-9888-3460204ADB41}">
      <dgm:prSet/>
      <dgm:spPr/>
      <dgm:t>
        <a:bodyPr/>
        <a:lstStyle/>
        <a:p>
          <a:endParaRPr lang="en-US"/>
        </a:p>
      </dgm:t>
    </dgm:pt>
    <dgm:pt modelId="{B10A2C29-B897-466F-B6BB-2E5B2A085082}" type="pres">
      <dgm:prSet presAssocID="{10D7119A-056B-48E5-BABB-934394DAB551}" presName="Name0" presStyleCnt="0">
        <dgm:presLayoutVars>
          <dgm:dir/>
          <dgm:animLvl val="lvl"/>
          <dgm:resizeHandles val="exact"/>
        </dgm:presLayoutVars>
      </dgm:prSet>
      <dgm:spPr/>
    </dgm:pt>
    <dgm:pt modelId="{66ECA277-08EC-44F1-A495-092D4AC41AD5}" type="pres">
      <dgm:prSet presAssocID="{1A72BBB7-45CC-4467-9B39-C898AE258219}" presName="linNode" presStyleCnt="0"/>
      <dgm:spPr/>
    </dgm:pt>
    <dgm:pt modelId="{B39A32BB-274F-441F-BC50-37243E38F543}" type="pres">
      <dgm:prSet presAssocID="{1A72BBB7-45CC-4467-9B39-C898AE258219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5796377-37B4-4BFD-9888-3460204ADB41}" srcId="{10D7119A-056B-48E5-BABB-934394DAB551}" destId="{1A72BBB7-45CC-4467-9B39-C898AE258219}" srcOrd="0" destOrd="0" parTransId="{32E10302-71D7-42FF-9594-3E9F8BB83439}" sibTransId="{5D458B43-AE9A-4092-BFAB-F67E09DE0A80}"/>
    <dgm:cxn modelId="{B56611C8-9566-4343-8685-65E9E3E9E7F4}" type="presOf" srcId="{1A72BBB7-45CC-4467-9B39-C898AE258219}" destId="{B39A32BB-274F-441F-BC50-37243E38F543}" srcOrd="0" destOrd="0" presId="urn:microsoft.com/office/officeart/2005/8/layout/vList5"/>
    <dgm:cxn modelId="{790942AE-32F4-4509-A056-5651B8468AF1}" type="presOf" srcId="{10D7119A-056B-48E5-BABB-934394DAB551}" destId="{B10A2C29-B897-466F-B6BB-2E5B2A085082}" srcOrd="0" destOrd="0" presId="urn:microsoft.com/office/officeart/2005/8/layout/vList5"/>
    <dgm:cxn modelId="{E513E50D-F2CE-46AA-A0A0-485B0A4039DD}" type="presParOf" srcId="{B10A2C29-B897-466F-B6BB-2E5B2A085082}" destId="{66ECA277-08EC-44F1-A495-092D4AC41AD5}" srcOrd="0" destOrd="0" presId="urn:microsoft.com/office/officeart/2005/8/layout/vList5"/>
    <dgm:cxn modelId="{A46CCCCF-62DC-4824-8C8A-B8F2CB4FAB5F}" type="presParOf" srcId="{66ECA277-08EC-44F1-A495-092D4AC41AD5}" destId="{B39A32BB-274F-441F-BC50-37243E38F5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CCA01B2-3255-4CE4-B6DD-64837F958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8E12B-8AE4-4553-9BCE-0770C6406809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SPI protocol driver with </a:t>
          </a:r>
          <a:b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LCD Nokia 5110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F0A765-2F0C-409C-8244-66F66DFEA4A6}" type="parTrans" cxnId="{72A755C2-0357-40E5-8C6F-37A88DA51733}">
      <dgm:prSet/>
      <dgm:spPr/>
      <dgm:t>
        <a:bodyPr/>
        <a:lstStyle/>
        <a:p>
          <a:endParaRPr lang="en-US"/>
        </a:p>
      </dgm:t>
    </dgm:pt>
    <dgm:pt modelId="{252801DD-55F1-4AB5-9410-093D5E9D1985}" type="sibTrans" cxnId="{72A755C2-0357-40E5-8C6F-37A88DA51733}">
      <dgm:prSet/>
      <dgm:spPr/>
      <dgm:t>
        <a:bodyPr/>
        <a:lstStyle/>
        <a:p>
          <a:endParaRPr lang="en-US"/>
        </a:p>
      </dgm:t>
    </dgm:pt>
    <dgm:pt modelId="{0FE99E49-8596-4356-9D34-BFCF0EF8F5BC}" type="pres">
      <dgm:prSet presAssocID="{5CCA01B2-3255-4CE4-B6DD-64837F95874A}" presName="linear" presStyleCnt="0">
        <dgm:presLayoutVars>
          <dgm:animLvl val="lvl"/>
          <dgm:resizeHandles val="exact"/>
        </dgm:presLayoutVars>
      </dgm:prSet>
      <dgm:spPr/>
    </dgm:pt>
    <dgm:pt modelId="{905F274F-AFE8-46F9-AD69-1C6D25236CAB}" type="pres">
      <dgm:prSet presAssocID="{61A8E12B-8AE4-4553-9BCE-0770C640680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2A755C2-0357-40E5-8C6F-37A88DA51733}" srcId="{5CCA01B2-3255-4CE4-B6DD-64837F95874A}" destId="{61A8E12B-8AE4-4553-9BCE-0770C6406809}" srcOrd="0" destOrd="0" parTransId="{2AF0A765-2F0C-409C-8244-66F66DFEA4A6}" sibTransId="{252801DD-55F1-4AB5-9410-093D5E9D1985}"/>
    <dgm:cxn modelId="{785D23D1-7BB6-42F9-A6B4-2FBD18342BBC}" type="presOf" srcId="{61A8E12B-8AE4-4553-9BCE-0770C6406809}" destId="{905F274F-AFE8-46F9-AD69-1C6D25236CAB}" srcOrd="0" destOrd="0" presId="urn:microsoft.com/office/officeart/2005/8/layout/vList2"/>
    <dgm:cxn modelId="{701E0F88-1D50-4D68-A564-F62A2A372A86}" type="presOf" srcId="{5CCA01B2-3255-4CE4-B6DD-64837F95874A}" destId="{0FE99E49-8596-4356-9D34-BFCF0EF8F5BC}" srcOrd="0" destOrd="0" presId="urn:microsoft.com/office/officeart/2005/8/layout/vList2"/>
    <dgm:cxn modelId="{B04D0617-7DB6-4336-8AFC-0319B6953FED}" type="presParOf" srcId="{0FE99E49-8596-4356-9D34-BFCF0EF8F5BC}" destId="{905F274F-AFE8-46F9-AD69-1C6D25236C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CA01B2-3255-4CE4-B6DD-64837F958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8E12B-8AE4-4553-9BCE-0770C6406809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Summarize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F0A765-2F0C-409C-8244-66F66DFEA4A6}" type="parTrans" cxnId="{72A755C2-0357-40E5-8C6F-37A88DA51733}">
      <dgm:prSet/>
      <dgm:spPr/>
      <dgm:t>
        <a:bodyPr/>
        <a:lstStyle/>
        <a:p>
          <a:endParaRPr lang="en-US"/>
        </a:p>
      </dgm:t>
    </dgm:pt>
    <dgm:pt modelId="{252801DD-55F1-4AB5-9410-093D5E9D1985}" type="sibTrans" cxnId="{72A755C2-0357-40E5-8C6F-37A88DA51733}">
      <dgm:prSet/>
      <dgm:spPr/>
      <dgm:t>
        <a:bodyPr/>
        <a:lstStyle/>
        <a:p>
          <a:endParaRPr lang="en-US"/>
        </a:p>
      </dgm:t>
    </dgm:pt>
    <dgm:pt modelId="{0FE99E49-8596-4356-9D34-BFCF0EF8F5BC}" type="pres">
      <dgm:prSet presAssocID="{5CCA01B2-3255-4CE4-B6DD-64837F95874A}" presName="linear" presStyleCnt="0">
        <dgm:presLayoutVars>
          <dgm:animLvl val="lvl"/>
          <dgm:resizeHandles val="exact"/>
        </dgm:presLayoutVars>
      </dgm:prSet>
      <dgm:spPr/>
    </dgm:pt>
    <dgm:pt modelId="{905F274F-AFE8-46F9-AD69-1C6D25236CAB}" type="pres">
      <dgm:prSet presAssocID="{61A8E12B-8AE4-4553-9BCE-0770C64068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755C2-0357-40E5-8C6F-37A88DA51733}" srcId="{5CCA01B2-3255-4CE4-B6DD-64837F95874A}" destId="{61A8E12B-8AE4-4553-9BCE-0770C6406809}" srcOrd="0" destOrd="0" parTransId="{2AF0A765-2F0C-409C-8244-66F66DFEA4A6}" sibTransId="{252801DD-55F1-4AB5-9410-093D5E9D1985}"/>
    <dgm:cxn modelId="{785D23D1-7BB6-42F9-A6B4-2FBD18342BBC}" type="presOf" srcId="{61A8E12B-8AE4-4553-9BCE-0770C6406809}" destId="{905F274F-AFE8-46F9-AD69-1C6D25236CAB}" srcOrd="0" destOrd="0" presId="urn:microsoft.com/office/officeart/2005/8/layout/vList2"/>
    <dgm:cxn modelId="{701E0F88-1D50-4D68-A564-F62A2A372A86}" type="presOf" srcId="{5CCA01B2-3255-4CE4-B6DD-64837F95874A}" destId="{0FE99E49-8596-4356-9D34-BFCF0EF8F5BC}" srcOrd="0" destOrd="0" presId="urn:microsoft.com/office/officeart/2005/8/layout/vList2"/>
    <dgm:cxn modelId="{B04D0617-7DB6-4336-8AFC-0319B6953FED}" type="presParOf" srcId="{0FE99E49-8596-4356-9D34-BFCF0EF8F5BC}" destId="{905F274F-AFE8-46F9-AD69-1C6D25236C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CCA01B2-3255-4CE4-B6DD-64837F958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8E12B-8AE4-4553-9BCE-0770C6406809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Thanks for watching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F0A765-2F0C-409C-8244-66F66DFEA4A6}" type="parTrans" cxnId="{72A755C2-0357-40E5-8C6F-37A88DA51733}">
      <dgm:prSet/>
      <dgm:spPr/>
      <dgm:t>
        <a:bodyPr/>
        <a:lstStyle/>
        <a:p>
          <a:endParaRPr lang="en-US"/>
        </a:p>
      </dgm:t>
    </dgm:pt>
    <dgm:pt modelId="{252801DD-55F1-4AB5-9410-093D5E9D1985}" type="sibTrans" cxnId="{72A755C2-0357-40E5-8C6F-37A88DA51733}">
      <dgm:prSet/>
      <dgm:spPr/>
      <dgm:t>
        <a:bodyPr/>
        <a:lstStyle/>
        <a:p>
          <a:endParaRPr lang="en-US"/>
        </a:p>
      </dgm:t>
    </dgm:pt>
    <dgm:pt modelId="{0FE99E49-8596-4356-9D34-BFCF0EF8F5BC}" type="pres">
      <dgm:prSet presAssocID="{5CCA01B2-3255-4CE4-B6DD-64837F95874A}" presName="linear" presStyleCnt="0">
        <dgm:presLayoutVars>
          <dgm:animLvl val="lvl"/>
          <dgm:resizeHandles val="exact"/>
        </dgm:presLayoutVars>
      </dgm:prSet>
      <dgm:spPr/>
    </dgm:pt>
    <dgm:pt modelId="{905F274F-AFE8-46F9-AD69-1C6D25236CAB}" type="pres">
      <dgm:prSet presAssocID="{61A8E12B-8AE4-4553-9BCE-0770C64068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755C2-0357-40E5-8C6F-37A88DA51733}" srcId="{5CCA01B2-3255-4CE4-B6DD-64837F95874A}" destId="{61A8E12B-8AE4-4553-9BCE-0770C6406809}" srcOrd="0" destOrd="0" parTransId="{2AF0A765-2F0C-409C-8244-66F66DFEA4A6}" sibTransId="{252801DD-55F1-4AB5-9410-093D5E9D1985}"/>
    <dgm:cxn modelId="{785D23D1-7BB6-42F9-A6B4-2FBD18342BBC}" type="presOf" srcId="{61A8E12B-8AE4-4553-9BCE-0770C6406809}" destId="{905F274F-AFE8-46F9-AD69-1C6D25236CAB}" srcOrd="0" destOrd="0" presId="urn:microsoft.com/office/officeart/2005/8/layout/vList2"/>
    <dgm:cxn modelId="{701E0F88-1D50-4D68-A564-F62A2A372A86}" type="presOf" srcId="{5CCA01B2-3255-4CE4-B6DD-64837F95874A}" destId="{0FE99E49-8596-4356-9D34-BFCF0EF8F5BC}" srcOrd="0" destOrd="0" presId="urn:microsoft.com/office/officeart/2005/8/layout/vList2"/>
    <dgm:cxn modelId="{B04D0617-7DB6-4336-8AFC-0319B6953FED}" type="presParOf" srcId="{0FE99E49-8596-4356-9D34-BFCF0EF8F5BC}" destId="{905F274F-AFE8-46F9-AD69-1C6D25236C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6215E3-1650-4F89-86BC-9EB15130A9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8C9B0-0EF7-4765-8A0A-7F416DD8E4DB}">
      <dgm:prSet/>
      <dgm:spPr/>
      <dgm:t>
        <a:bodyPr/>
        <a:lstStyle/>
        <a:p>
          <a:pPr rtl="0"/>
          <a:r>
            <a:rPr lang="en-US" dirty="0" smtClean="0"/>
            <a:t>What's SPI?</a:t>
          </a:r>
          <a:endParaRPr lang="en-US" dirty="0"/>
        </a:p>
      </dgm:t>
    </dgm:pt>
    <dgm:pt modelId="{2D2AA30E-A165-490B-AD0F-CEB8DF3C9225}" type="parTrans" cxnId="{6C038102-24B8-4AA6-8F70-A86B82C28E19}">
      <dgm:prSet/>
      <dgm:spPr/>
      <dgm:t>
        <a:bodyPr/>
        <a:lstStyle/>
        <a:p>
          <a:endParaRPr lang="en-US"/>
        </a:p>
      </dgm:t>
    </dgm:pt>
    <dgm:pt modelId="{ADF12E34-5A5E-4ED6-BED6-3E47EB2DB8E8}" type="sibTrans" cxnId="{6C038102-24B8-4AA6-8F70-A86B82C28E19}">
      <dgm:prSet/>
      <dgm:spPr/>
      <dgm:t>
        <a:bodyPr/>
        <a:lstStyle/>
        <a:p>
          <a:endParaRPr lang="en-US"/>
        </a:p>
      </dgm:t>
    </dgm:pt>
    <dgm:pt modelId="{90FB4581-75CE-4F92-B86D-A0E928418D56}">
      <dgm:prSet/>
      <dgm:spPr/>
      <dgm:t>
        <a:bodyPr/>
        <a:lstStyle/>
        <a:p>
          <a:pPr rtl="0"/>
          <a:r>
            <a:rPr lang="en-US" smtClean="0"/>
            <a:t>SPI signals </a:t>
          </a:r>
          <a:endParaRPr lang="en-US"/>
        </a:p>
      </dgm:t>
    </dgm:pt>
    <dgm:pt modelId="{6A2D9BC1-F93F-4F89-8976-26130F78CC1E}" type="parTrans" cxnId="{51EFC68B-65C5-4812-950E-9397AADD4CBB}">
      <dgm:prSet/>
      <dgm:spPr/>
      <dgm:t>
        <a:bodyPr/>
        <a:lstStyle/>
        <a:p>
          <a:endParaRPr lang="en-US"/>
        </a:p>
      </dgm:t>
    </dgm:pt>
    <dgm:pt modelId="{CA8CAC0C-1331-448F-9B10-29E061338CE4}" type="sibTrans" cxnId="{51EFC68B-65C5-4812-950E-9397AADD4CBB}">
      <dgm:prSet/>
      <dgm:spPr/>
      <dgm:t>
        <a:bodyPr/>
        <a:lstStyle/>
        <a:p>
          <a:endParaRPr lang="en-US"/>
        </a:p>
      </dgm:t>
    </dgm:pt>
    <dgm:pt modelId="{F758D3B6-9AF7-4894-A899-8B4AFDD90810}">
      <dgm:prSet/>
      <dgm:spPr/>
      <dgm:t>
        <a:bodyPr/>
        <a:lstStyle/>
        <a:p>
          <a:pPr rtl="0"/>
          <a:r>
            <a:rPr lang="en-US" smtClean="0"/>
            <a:t>SPI Modes </a:t>
          </a:r>
          <a:endParaRPr lang="en-US"/>
        </a:p>
      </dgm:t>
    </dgm:pt>
    <dgm:pt modelId="{1C6E8270-6864-4807-BA6C-01654DF04019}" type="parTrans" cxnId="{4DED45CE-236B-4739-8BD2-0C53DC00661E}">
      <dgm:prSet/>
      <dgm:spPr/>
      <dgm:t>
        <a:bodyPr/>
        <a:lstStyle/>
        <a:p>
          <a:endParaRPr lang="en-US"/>
        </a:p>
      </dgm:t>
    </dgm:pt>
    <dgm:pt modelId="{7D1B27DC-E56E-4D3E-8A3A-FBCAE473B84A}" type="sibTrans" cxnId="{4DED45CE-236B-4739-8BD2-0C53DC00661E}">
      <dgm:prSet/>
      <dgm:spPr/>
      <dgm:t>
        <a:bodyPr/>
        <a:lstStyle/>
        <a:p>
          <a:endParaRPr lang="en-US"/>
        </a:p>
      </dgm:t>
    </dgm:pt>
    <dgm:pt modelId="{056C99B3-4980-4E55-9DDD-6DA2C332F95D}" type="pres">
      <dgm:prSet presAssocID="{D66215E3-1650-4F89-86BC-9EB15130A9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4F613-3C2B-4DE4-91E1-6563C364154E}" type="pres">
      <dgm:prSet presAssocID="{9108C9B0-0EF7-4765-8A0A-7F416DD8E4D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CF30D-7F6B-4AA5-B0CC-A37D653EF523}" type="pres">
      <dgm:prSet presAssocID="{ADF12E34-5A5E-4ED6-BED6-3E47EB2DB8E8}" presName="spacer" presStyleCnt="0"/>
      <dgm:spPr/>
    </dgm:pt>
    <dgm:pt modelId="{A609DE9F-9EEE-4D90-91F6-9303D8C3EA6C}" type="pres">
      <dgm:prSet presAssocID="{90FB4581-75CE-4F92-B86D-A0E928418D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40E47-8BB1-4C44-8E80-B5AC707BD7AC}" type="pres">
      <dgm:prSet presAssocID="{CA8CAC0C-1331-448F-9B10-29E061338CE4}" presName="spacer" presStyleCnt="0"/>
      <dgm:spPr/>
    </dgm:pt>
    <dgm:pt modelId="{C65B3FF8-5FFC-4828-86D9-B5CCEF2F0DE0}" type="pres">
      <dgm:prSet presAssocID="{F758D3B6-9AF7-4894-A899-8B4AFDD9081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FE1CB-36A5-48A4-8E19-8D48CBD38133}" type="presOf" srcId="{F758D3B6-9AF7-4894-A899-8B4AFDD90810}" destId="{C65B3FF8-5FFC-4828-86D9-B5CCEF2F0DE0}" srcOrd="0" destOrd="0" presId="urn:microsoft.com/office/officeart/2005/8/layout/vList2"/>
    <dgm:cxn modelId="{E79218BD-12C4-4951-8162-87A9FFB34AEC}" type="presOf" srcId="{90FB4581-75CE-4F92-B86D-A0E928418D56}" destId="{A609DE9F-9EEE-4D90-91F6-9303D8C3EA6C}" srcOrd="0" destOrd="0" presId="urn:microsoft.com/office/officeart/2005/8/layout/vList2"/>
    <dgm:cxn modelId="{51EFC68B-65C5-4812-950E-9397AADD4CBB}" srcId="{D66215E3-1650-4F89-86BC-9EB15130A9C5}" destId="{90FB4581-75CE-4F92-B86D-A0E928418D56}" srcOrd="1" destOrd="0" parTransId="{6A2D9BC1-F93F-4F89-8976-26130F78CC1E}" sibTransId="{CA8CAC0C-1331-448F-9B10-29E061338CE4}"/>
    <dgm:cxn modelId="{4DED45CE-236B-4739-8BD2-0C53DC00661E}" srcId="{D66215E3-1650-4F89-86BC-9EB15130A9C5}" destId="{F758D3B6-9AF7-4894-A899-8B4AFDD90810}" srcOrd="2" destOrd="0" parTransId="{1C6E8270-6864-4807-BA6C-01654DF04019}" sibTransId="{7D1B27DC-E56E-4D3E-8A3A-FBCAE473B84A}"/>
    <dgm:cxn modelId="{93143506-FBC4-489D-B140-FD70F131A148}" type="presOf" srcId="{D66215E3-1650-4F89-86BC-9EB15130A9C5}" destId="{056C99B3-4980-4E55-9DDD-6DA2C332F95D}" srcOrd="0" destOrd="0" presId="urn:microsoft.com/office/officeart/2005/8/layout/vList2"/>
    <dgm:cxn modelId="{6C038102-24B8-4AA6-8F70-A86B82C28E19}" srcId="{D66215E3-1650-4F89-86BC-9EB15130A9C5}" destId="{9108C9B0-0EF7-4765-8A0A-7F416DD8E4DB}" srcOrd="0" destOrd="0" parTransId="{2D2AA30E-A165-490B-AD0F-CEB8DF3C9225}" sibTransId="{ADF12E34-5A5E-4ED6-BED6-3E47EB2DB8E8}"/>
    <dgm:cxn modelId="{6617EB07-99CC-43E3-AED4-80D140200C25}" type="presOf" srcId="{9108C9B0-0EF7-4765-8A0A-7F416DD8E4DB}" destId="{A2C4F613-3C2B-4DE4-91E1-6563C364154E}" srcOrd="0" destOrd="0" presId="urn:microsoft.com/office/officeart/2005/8/layout/vList2"/>
    <dgm:cxn modelId="{E60AB3DB-C992-4067-B4EC-CF390F6BA7AE}" type="presParOf" srcId="{056C99B3-4980-4E55-9DDD-6DA2C332F95D}" destId="{A2C4F613-3C2B-4DE4-91E1-6563C364154E}" srcOrd="0" destOrd="0" presId="urn:microsoft.com/office/officeart/2005/8/layout/vList2"/>
    <dgm:cxn modelId="{540B02BA-AAA8-43E8-9557-DA41C3B91B10}" type="presParOf" srcId="{056C99B3-4980-4E55-9DDD-6DA2C332F95D}" destId="{28ACF30D-7F6B-4AA5-B0CC-A37D653EF523}" srcOrd="1" destOrd="0" presId="urn:microsoft.com/office/officeart/2005/8/layout/vList2"/>
    <dgm:cxn modelId="{5123EC54-CF54-44B9-972C-E5AB2EA134A2}" type="presParOf" srcId="{056C99B3-4980-4E55-9DDD-6DA2C332F95D}" destId="{A609DE9F-9EEE-4D90-91F6-9303D8C3EA6C}" srcOrd="2" destOrd="0" presId="urn:microsoft.com/office/officeart/2005/8/layout/vList2"/>
    <dgm:cxn modelId="{4FD3E1D1-CA21-4B40-ACD8-FE4D03B28720}" type="presParOf" srcId="{056C99B3-4980-4E55-9DDD-6DA2C332F95D}" destId="{27E40E47-8BB1-4C44-8E80-B5AC707BD7AC}" srcOrd="3" destOrd="0" presId="urn:microsoft.com/office/officeart/2005/8/layout/vList2"/>
    <dgm:cxn modelId="{B1967CCB-0792-4DF2-A74F-480A547BACE1}" type="presParOf" srcId="{056C99B3-4980-4E55-9DDD-6DA2C332F95D}" destId="{C65B3FF8-5FFC-4828-86D9-B5CCEF2F0D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D38A83-F2B8-4FED-975E-02199AB858A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2E504-315F-427C-BDBA-05D0D5034BF3}">
      <dgm:prSet/>
      <dgm:spPr/>
      <dgm:t>
        <a:bodyPr/>
        <a:lstStyle/>
        <a:p>
          <a:pPr rtl="0"/>
          <a:r>
            <a:rPr lang="en-US" smtClean="0"/>
            <a:t>What's SPI?</a:t>
          </a:r>
          <a:endParaRPr lang="en-US"/>
        </a:p>
      </dgm:t>
    </dgm:pt>
    <dgm:pt modelId="{10EB6486-647C-4E62-8ABA-78CE68ADB3D5}" type="parTrans" cxnId="{8662E439-EE2D-4CEE-B36D-CD3B28A9A979}">
      <dgm:prSet/>
      <dgm:spPr/>
      <dgm:t>
        <a:bodyPr/>
        <a:lstStyle/>
        <a:p>
          <a:endParaRPr lang="en-US"/>
        </a:p>
      </dgm:t>
    </dgm:pt>
    <dgm:pt modelId="{FF7C7F58-7859-413B-A841-CCAB56B9FAC4}" type="sibTrans" cxnId="{8662E439-EE2D-4CEE-B36D-CD3B28A9A979}">
      <dgm:prSet/>
      <dgm:spPr/>
      <dgm:t>
        <a:bodyPr/>
        <a:lstStyle/>
        <a:p>
          <a:endParaRPr lang="en-US"/>
        </a:p>
      </dgm:t>
    </dgm:pt>
    <dgm:pt modelId="{19777C48-EB58-47C2-98B5-EE8ED469911D}" type="pres">
      <dgm:prSet presAssocID="{4FD38A83-F2B8-4FED-975E-02199AB858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EAA7F-73F9-4E14-BE1D-77BEE94FF2DD}" type="pres">
      <dgm:prSet presAssocID="{7282E504-315F-427C-BDBA-05D0D5034BF3}" presName="linNode" presStyleCnt="0"/>
      <dgm:spPr/>
    </dgm:pt>
    <dgm:pt modelId="{FA205907-6FF8-4A6A-83DE-3B181A0FCBCF}" type="pres">
      <dgm:prSet presAssocID="{7282E504-315F-427C-BDBA-05D0D5034BF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EB77F-B6D1-42AA-BE2E-83C3B5E5C34A}" type="presOf" srcId="{4FD38A83-F2B8-4FED-975E-02199AB858A2}" destId="{19777C48-EB58-47C2-98B5-EE8ED469911D}" srcOrd="0" destOrd="0" presId="urn:microsoft.com/office/officeart/2005/8/layout/vList5"/>
    <dgm:cxn modelId="{8662E439-EE2D-4CEE-B36D-CD3B28A9A979}" srcId="{4FD38A83-F2B8-4FED-975E-02199AB858A2}" destId="{7282E504-315F-427C-BDBA-05D0D5034BF3}" srcOrd="0" destOrd="0" parTransId="{10EB6486-647C-4E62-8ABA-78CE68ADB3D5}" sibTransId="{FF7C7F58-7859-413B-A841-CCAB56B9FAC4}"/>
    <dgm:cxn modelId="{F34A3480-DA8F-4F20-8B18-A769B47931E6}" type="presOf" srcId="{7282E504-315F-427C-BDBA-05D0D5034BF3}" destId="{FA205907-6FF8-4A6A-83DE-3B181A0FCBCF}" srcOrd="0" destOrd="0" presId="urn:microsoft.com/office/officeart/2005/8/layout/vList5"/>
    <dgm:cxn modelId="{31BA63C8-7FBC-49BF-9F1E-6802680D53DD}" type="presParOf" srcId="{19777C48-EB58-47C2-98B5-EE8ED469911D}" destId="{734EAA7F-73F9-4E14-BE1D-77BEE94FF2DD}" srcOrd="0" destOrd="0" presId="urn:microsoft.com/office/officeart/2005/8/layout/vList5"/>
    <dgm:cxn modelId="{9EF579B0-5FCD-415A-A7C3-9D967EC986F5}" type="presParOf" srcId="{734EAA7F-73F9-4E14-BE1D-77BEE94FF2DD}" destId="{FA205907-6FF8-4A6A-83DE-3B181A0FCBC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9BD0A-77F9-461F-A2F2-1969D4EE4B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1D45AE-29F3-4519-A683-32A9EAB539E5}">
      <dgm:prSet/>
      <dgm:spPr/>
      <dgm:t>
        <a:bodyPr/>
        <a:lstStyle/>
        <a:p>
          <a:pPr rtl="0"/>
          <a:r>
            <a:rPr lang="en-US" dirty="0" smtClean="0"/>
            <a:t>SPI signals </a:t>
          </a:r>
          <a:endParaRPr lang="en-US" dirty="0"/>
        </a:p>
      </dgm:t>
    </dgm:pt>
    <dgm:pt modelId="{7826EDCD-4A01-42A3-803C-75A896CA4F1A}" type="parTrans" cxnId="{6BA8D2EB-6550-479D-9A25-7A3451A0B188}">
      <dgm:prSet/>
      <dgm:spPr/>
      <dgm:t>
        <a:bodyPr/>
        <a:lstStyle/>
        <a:p>
          <a:endParaRPr lang="en-US"/>
        </a:p>
      </dgm:t>
    </dgm:pt>
    <dgm:pt modelId="{7CB879AE-8E95-41C8-B518-236C5A24CCDE}" type="sibTrans" cxnId="{6BA8D2EB-6550-479D-9A25-7A3451A0B188}">
      <dgm:prSet/>
      <dgm:spPr/>
      <dgm:t>
        <a:bodyPr/>
        <a:lstStyle/>
        <a:p>
          <a:endParaRPr lang="en-US"/>
        </a:p>
      </dgm:t>
    </dgm:pt>
    <dgm:pt modelId="{5E1E6A25-A56B-4BAB-B675-AF3D37212D97}" type="pres">
      <dgm:prSet presAssocID="{FB29BD0A-77F9-461F-A2F2-1969D4EE4B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6815D1-8367-44DF-8DC3-2C5E95919FA3}" type="pres">
      <dgm:prSet presAssocID="{B41D45AE-29F3-4519-A683-32A9EAB539E5}" presName="linNode" presStyleCnt="0"/>
      <dgm:spPr/>
    </dgm:pt>
    <dgm:pt modelId="{43896A1E-97BF-44E2-AE5A-D78D24F2EA72}" type="pres">
      <dgm:prSet presAssocID="{B41D45AE-29F3-4519-A683-32A9EAB539E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59173E-2746-459A-87F8-29AD2C0D4787}" type="presOf" srcId="{FB29BD0A-77F9-461F-A2F2-1969D4EE4BB9}" destId="{5E1E6A25-A56B-4BAB-B675-AF3D37212D97}" srcOrd="0" destOrd="0" presId="urn:microsoft.com/office/officeart/2005/8/layout/vList5"/>
    <dgm:cxn modelId="{5736E8AA-E6F9-4004-A221-D99A4A320B2F}" type="presOf" srcId="{B41D45AE-29F3-4519-A683-32A9EAB539E5}" destId="{43896A1E-97BF-44E2-AE5A-D78D24F2EA72}" srcOrd="0" destOrd="0" presId="urn:microsoft.com/office/officeart/2005/8/layout/vList5"/>
    <dgm:cxn modelId="{6BA8D2EB-6550-479D-9A25-7A3451A0B188}" srcId="{FB29BD0A-77F9-461F-A2F2-1969D4EE4BB9}" destId="{B41D45AE-29F3-4519-A683-32A9EAB539E5}" srcOrd="0" destOrd="0" parTransId="{7826EDCD-4A01-42A3-803C-75A896CA4F1A}" sibTransId="{7CB879AE-8E95-41C8-B518-236C5A24CCDE}"/>
    <dgm:cxn modelId="{FAC93DEA-44C7-4C5B-A8C1-B85AF68DF9EB}" type="presParOf" srcId="{5E1E6A25-A56B-4BAB-B675-AF3D37212D97}" destId="{6E6815D1-8367-44DF-8DC3-2C5E95919FA3}" srcOrd="0" destOrd="0" presId="urn:microsoft.com/office/officeart/2005/8/layout/vList5"/>
    <dgm:cxn modelId="{78418F4D-5CD0-474A-941A-C3A144F605EC}" type="presParOf" srcId="{6E6815D1-8367-44DF-8DC3-2C5E95919FA3}" destId="{43896A1E-97BF-44E2-AE5A-D78D24F2EA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F04BAE-54F7-4337-86C5-C947444A2F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7BBB6-E94C-4FA8-88E1-DF2FE5355267}">
      <dgm:prSet/>
      <dgm:spPr/>
      <dgm:t>
        <a:bodyPr/>
        <a:lstStyle/>
        <a:p>
          <a:pPr rtl="0"/>
          <a:r>
            <a:rPr lang="en-US" smtClean="0"/>
            <a:t>SPI Modes </a:t>
          </a:r>
          <a:endParaRPr lang="en-US"/>
        </a:p>
      </dgm:t>
    </dgm:pt>
    <dgm:pt modelId="{EB43D14F-A540-4277-80A8-C9EE19662451}" type="parTrans" cxnId="{BB01407A-285F-44C3-A623-5AC4DE56F389}">
      <dgm:prSet/>
      <dgm:spPr/>
      <dgm:t>
        <a:bodyPr/>
        <a:lstStyle/>
        <a:p>
          <a:endParaRPr lang="en-US"/>
        </a:p>
      </dgm:t>
    </dgm:pt>
    <dgm:pt modelId="{189F1F92-A4E2-404C-B3CF-9C54AC47C8E7}" type="sibTrans" cxnId="{BB01407A-285F-44C3-A623-5AC4DE56F389}">
      <dgm:prSet/>
      <dgm:spPr/>
      <dgm:t>
        <a:bodyPr/>
        <a:lstStyle/>
        <a:p>
          <a:endParaRPr lang="en-US"/>
        </a:p>
      </dgm:t>
    </dgm:pt>
    <dgm:pt modelId="{8DB784CF-A783-4BDA-A8E2-98FFC951C946}" type="pres">
      <dgm:prSet presAssocID="{1DF04BAE-54F7-4337-86C5-C947444A2F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23B1E1-5F39-4D8E-9033-6E31FF3C11BE}" type="pres">
      <dgm:prSet presAssocID="{9EF7BBB6-E94C-4FA8-88E1-DF2FE5355267}" presName="linNode" presStyleCnt="0"/>
      <dgm:spPr/>
    </dgm:pt>
    <dgm:pt modelId="{3F63E285-C1B8-4A31-9F3D-0CA19B95AA38}" type="pres">
      <dgm:prSet presAssocID="{9EF7BBB6-E94C-4FA8-88E1-DF2FE535526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1407A-285F-44C3-A623-5AC4DE56F389}" srcId="{1DF04BAE-54F7-4337-86C5-C947444A2F3B}" destId="{9EF7BBB6-E94C-4FA8-88E1-DF2FE5355267}" srcOrd="0" destOrd="0" parTransId="{EB43D14F-A540-4277-80A8-C9EE19662451}" sibTransId="{189F1F92-A4E2-404C-B3CF-9C54AC47C8E7}"/>
    <dgm:cxn modelId="{80245A54-9FBC-4B94-89F2-910644316939}" type="presOf" srcId="{1DF04BAE-54F7-4337-86C5-C947444A2F3B}" destId="{8DB784CF-A783-4BDA-A8E2-98FFC951C946}" srcOrd="0" destOrd="0" presId="urn:microsoft.com/office/officeart/2005/8/layout/vList5"/>
    <dgm:cxn modelId="{8FA5BA91-A031-4C88-AFFD-35C1F9644F26}" type="presOf" srcId="{9EF7BBB6-E94C-4FA8-88E1-DF2FE5355267}" destId="{3F63E285-C1B8-4A31-9F3D-0CA19B95AA38}" srcOrd="0" destOrd="0" presId="urn:microsoft.com/office/officeart/2005/8/layout/vList5"/>
    <dgm:cxn modelId="{74956B24-C393-460F-9078-B1A9B08CE860}" type="presParOf" srcId="{8DB784CF-A783-4BDA-A8E2-98FFC951C946}" destId="{7723B1E1-5F39-4D8E-9033-6E31FF3C11BE}" srcOrd="0" destOrd="0" presId="urn:microsoft.com/office/officeart/2005/8/layout/vList5"/>
    <dgm:cxn modelId="{A42FD4BD-B759-4B59-B10A-036AEA6F8A31}" type="presParOf" srcId="{7723B1E1-5F39-4D8E-9033-6E31FF3C11BE}" destId="{3F63E285-C1B8-4A31-9F3D-0CA19B95AA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6041EB-1568-4511-AE68-0B88281CA5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E89309-306F-41B3-933E-6F0B2143322C}">
      <dgm:prSet/>
      <dgm:spPr/>
      <dgm:t>
        <a:bodyPr/>
        <a:lstStyle/>
        <a:p>
          <a:pPr algn="ctr" rtl="0"/>
          <a:r>
            <a:rPr lang="en-US" dirty="0" smtClean="0"/>
            <a:t>SPI concepts on Linux</a:t>
          </a:r>
          <a:endParaRPr lang="en-US" dirty="0"/>
        </a:p>
      </dgm:t>
    </dgm:pt>
    <dgm:pt modelId="{B7C14A45-D3BF-4801-B7E1-FD330D56DDBA}" type="parTrans" cxnId="{4EC2ECB2-1FD2-4058-A502-D15E0BD83AA2}">
      <dgm:prSet/>
      <dgm:spPr/>
      <dgm:t>
        <a:bodyPr/>
        <a:lstStyle/>
        <a:p>
          <a:endParaRPr lang="en-US"/>
        </a:p>
      </dgm:t>
    </dgm:pt>
    <dgm:pt modelId="{04FA36C6-3B75-4DE7-9C3C-EFB2F7A056F7}" type="sibTrans" cxnId="{4EC2ECB2-1FD2-4058-A502-D15E0BD83AA2}">
      <dgm:prSet/>
      <dgm:spPr/>
      <dgm:t>
        <a:bodyPr/>
        <a:lstStyle/>
        <a:p>
          <a:endParaRPr lang="en-US"/>
        </a:p>
      </dgm:t>
    </dgm:pt>
    <dgm:pt modelId="{D2DE6823-A851-4B33-883A-517EE49B9425}" type="pres">
      <dgm:prSet presAssocID="{156041EB-1568-4511-AE68-0B88281CA514}" presName="linear" presStyleCnt="0">
        <dgm:presLayoutVars>
          <dgm:animLvl val="lvl"/>
          <dgm:resizeHandles val="exact"/>
        </dgm:presLayoutVars>
      </dgm:prSet>
      <dgm:spPr/>
    </dgm:pt>
    <dgm:pt modelId="{3BAA11A6-C3F4-4F17-96CF-E05FDB7BCD04}" type="pres">
      <dgm:prSet presAssocID="{1CE89309-306F-41B3-933E-6F0B2143322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F59CD8-BD80-4DA2-A161-CE11018227C5}" type="presOf" srcId="{1CE89309-306F-41B3-933E-6F0B2143322C}" destId="{3BAA11A6-C3F4-4F17-96CF-E05FDB7BCD04}" srcOrd="0" destOrd="0" presId="urn:microsoft.com/office/officeart/2005/8/layout/vList2"/>
    <dgm:cxn modelId="{4EC2ECB2-1FD2-4058-A502-D15E0BD83AA2}" srcId="{156041EB-1568-4511-AE68-0B88281CA514}" destId="{1CE89309-306F-41B3-933E-6F0B2143322C}" srcOrd="0" destOrd="0" parTransId="{B7C14A45-D3BF-4801-B7E1-FD330D56DDBA}" sibTransId="{04FA36C6-3B75-4DE7-9C3C-EFB2F7A056F7}"/>
    <dgm:cxn modelId="{6B7BF6DF-473D-409D-BB5F-3157713FB305}" type="presOf" srcId="{156041EB-1568-4511-AE68-0B88281CA514}" destId="{D2DE6823-A851-4B33-883A-517EE49B9425}" srcOrd="0" destOrd="0" presId="urn:microsoft.com/office/officeart/2005/8/layout/vList2"/>
    <dgm:cxn modelId="{99466994-F578-428E-884D-FB215F4C63F1}" type="presParOf" srcId="{D2DE6823-A851-4B33-883A-517EE49B9425}" destId="{3BAA11A6-C3F4-4F17-96CF-E05FDB7BCD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987DA7-EE06-49F2-9CF6-84240DCB5C8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718B80-00AC-49B2-8AE7-93A4BA3FA4EE}">
      <dgm:prSet/>
      <dgm:spPr/>
      <dgm:t>
        <a:bodyPr/>
        <a:lstStyle/>
        <a:p>
          <a:pPr rtl="0"/>
          <a:r>
            <a:rPr lang="en-US" dirty="0" smtClean="0"/>
            <a:t>SPIDEV driver</a:t>
          </a:r>
          <a:endParaRPr lang="en-US" dirty="0"/>
        </a:p>
      </dgm:t>
    </dgm:pt>
    <dgm:pt modelId="{E19A8B85-60C5-48F2-A759-E1B269230F4E}" type="parTrans" cxnId="{B493AA9A-587B-4B7C-885F-5F47745031CD}">
      <dgm:prSet/>
      <dgm:spPr/>
      <dgm:t>
        <a:bodyPr/>
        <a:lstStyle/>
        <a:p>
          <a:endParaRPr lang="en-US"/>
        </a:p>
      </dgm:t>
    </dgm:pt>
    <dgm:pt modelId="{586BE517-1534-49AC-B552-300959B5AACE}" type="sibTrans" cxnId="{B493AA9A-587B-4B7C-885F-5F47745031CD}">
      <dgm:prSet/>
      <dgm:spPr/>
      <dgm:t>
        <a:bodyPr/>
        <a:lstStyle/>
        <a:p>
          <a:endParaRPr lang="en-US"/>
        </a:p>
      </dgm:t>
    </dgm:pt>
    <dgm:pt modelId="{6820BC3F-E44A-4E44-8479-131D3FEA3E1A}">
      <dgm:prSet/>
      <dgm:spPr/>
      <dgm:t>
        <a:bodyPr/>
        <a:lstStyle/>
        <a:p>
          <a:pPr rtl="0"/>
          <a:r>
            <a:rPr lang="en-US" dirty="0" smtClean="0"/>
            <a:t>SPI protocol driver</a:t>
          </a:r>
          <a:endParaRPr lang="en-US" dirty="0"/>
        </a:p>
      </dgm:t>
    </dgm:pt>
    <dgm:pt modelId="{8FB05F4B-F3D1-4796-9485-93D7026B97FA}" type="parTrans" cxnId="{761AB32E-1EFC-43AE-9F1C-DA34A343B984}">
      <dgm:prSet/>
      <dgm:spPr/>
      <dgm:t>
        <a:bodyPr/>
        <a:lstStyle/>
        <a:p>
          <a:endParaRPr lang="en-US"/>
        </a:p>
      </dgm:t>
    </dgm:pt>
    <dgm:pt modelId="{CC6EF52D-C351-49F4-BDC2-DB94A94ED600}" type="sibTrans" cxnId="{761AB32E-1EFC-43AE-9F1C-DA34A343B984}">
      <dgm:prSet/>
      <dgm:spPr/>
      <dgm:t>
        <a:bodyPr/>
        <a:lstStyle/>
        <a:p>
          <a:endParaRPr lang="en-US"/>
        </a:p>
      </dgm:t>
    </dgm:pt>
    <dgm:pt modelId="{58B621FB-71B0-403F-ABAE-55F552B1BD51}">
      <dgm:prSet/>
      <dgm:spPr/>
      <dgm:t>
        <a:bodyPr/>
        <a:lstStyle/>
        <a:p>
          <a:pPr rtl="0"/>
          <a:r>
            <a:rPr lang="en-US" smtClean="0"/>
            <a:t>SPI controller driver</a:t>
          </a:r>
          <a:endParaRPr lang="en-US"/>
        </a:p>
      </dgm:t>
    </dgm:pt>
    <dgm:pt modelId="{A2B1F92F-562E-4E50-B73A-9223FD72E102}" type="parTrans" cxnId="{5B6F9A8F-19CE-4831-92D4-87BF0E09E90A}">
      <dgm:prSet/>
      <dgm:spPr/>
      <dgm:t>
        <a:bodyPr/>
        <a:lstStyle/>
        <a:p>
          <a:endParaRPr lang="en-US"/>
        </a:p>
      </dgm:t>
    </dgm:pt>
    <dgm:pt modelId="{DE69F50F-2413-43C8-9722-875CE3027033}" type="sibTrans" cxnId="{5B6F9A8F-19CE-4831-92D4-87BF0E09E90A}">
      <dgm:prSet/>
      <dgm:spPr/>
      <dgm:t>
        <a:bodyPr/>
        <a:lstStyle/>
        <a:p>
          <a:endParaRPr lang="en-US"/>
        </a:p>
      </dgm:t>
    </dgm:pt>
    <dgm:pt modelId="{A3850BC9-008E-4803-BCBC-89D724AEC2BB}" type="pres">
      <dgm:prSet presAssocID="{4A987DA7-EE06-49F2-9CF6-84240DCB5C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9C4598-8EE9-49A1-9952-7F8819F4C00E}" type="pres">
      <dgm:prSet presAssocID="{64718B80-00AC-49B2-8AE7-93A4BA3FA4EE}" presName="root" presStyleCnt="0"/>
      <dgm:spPr/>
    </dgm:pt>
    <dgm:pt modelId="{476F4748-D425-486C-99C6-E178A677053F}" type="pres">
      <dgm:prSet presAssocID="{64718B80-00AC-49B2-8AE7-93A4BA3FA4EE}" presName="rootComposite" presStyleCnt="0"/>
      <dgm:spPr/>
    </dgm:pt>
    <dgm:pt modelId="{A9C3579F-DD28-41D9-9BF8-9F47DACDD8D1}" type="pres">
      <dgm:prSet presAssocID="{64718B80-00AC-49B2-8AE7-93A4BA3FA4EE}" presName="rootText" presStyleLbl="node1" presStyleIdx="0" presStyleCnt="3"/>
      <dgm:spPr/>
    </dgm:pt>
    <dgm:pt modelId="{7212E57B-AA7B-4B36-A754-F159F0A2BBD3}" type="pres">
      <dgm:prSet presAssocID="{64718B80-00AC-49B2-8AE7-93A4BA3FA4EE}" presName="rootConnector" presStyleLbl="node1" presStyleIdx="0" presStyleCnt="3"/>
      <dgm:spPr/>
    </dgm:pt>
    <dgm:pt modelId="{6ECC3E75-E54C-40D7-BFE1-7C80B9418F93}" type="pres">
      <dgm:prSet presAssocID="{64718B80-00AC-49B2-8AE7-93A4BA3FA4EE}" presName="childShape" presStyleCnt="0"/>
      <dgm:spPr/>
    </dgm:pt>
    <dgm:pt modelId="{8A30DA65-ECA7-48F5-8DE1-618C99AAFABB}" type="pres">
      <dgm:prSet presAssocID="{6820BC3F-E44A-4E44-8479-131D3FEA3E1A}" presName="root" presStyleCnt="0"/>
      <dgm:spPr/>
    </dgm:pt>
    <dgm:pt modelId="{427C82EB-3C82-4856-8C66-36A72F5973C8}" type="pres">
      <dgm:prSet presAssocID="{6820BC3F-E44A-4E44-8479-131D3FEA3E1A}" presName="rootComposite" presStyleCnt="0"/>
      <dgm:spPr/>
    </dgm:pt>
    <dgm:pt modelId="{416C5475-E0CC-4668-A7CD-9C43CFB5D591}" type="pres">
      <dgm:prSet presAssocID="{6820BC3F-E44A-4E44-8479-131D3FEA3E1A}" presName="rootText" presStyleLbl="node1" presStyleIdx="1" presStyleCnt="3"/>
      <dgm:spPr/>
    </dgm:pt>
    <dgm:pt modelId="{784614F9-BA35-4C7D-A143-FD414D71FBD1}" type="pres">
      <dgm:prSet presAssocID="{6820BC3F-E44A-4E44-8479-131D3FEA3E1A}" presName="rootConnector" presStyleLbl="node1" presStyleIdx="1" presStyleCnt="3"/>
      <dgm:spPr/>
    </dgm:pt>
    <dgm:pt modelId="{D1F25B23-B540-493E-9781-3A4647FE9CA8}" type="pres">
      <dgm:prSet presAssocID="{6820BC3F-E44A-4E44-8479-131D3FEA3E1A}" presName="childShape" presStyleCnt="0"/>
      <dgm:spPr/>
    </dgm:pt>
    <dgm:pt modelId="{F2091821-373F-46F9-99F8-F652ACD558EA}" type="pres">
      <dgm:prSet presAssocID="{58B621FB-71B0-403F-ABAE-55F552B1BD51}" presName="root" presStyleCnt="0"/>
      <dgm:spPr/>
    </dgm:pt>
    <dgm:pt modelId="{6E7DD119-1E95-4B56-9FBE-10A22C3F9E35}" type="pres">
      <dgm:prSet presAssocID="{58B621FB-71B0-403F-ABAE-55F552B1BD51}" presName="rootComposite" presStyleCnt="0"/>
      <dgm:spPr/>
    </dgm:pt>
    <dgm:pt modelId="{DFA60FBD-BFA5-4580-A963-E9B51946B072}" type="pres">
      <dgm:prSet presAssocID="{58B621FB-71B0-403F-ABAE-55F552B1BD51}" presName="rootText" presStyleLbl="node1" presStyleIdx="2" presStyleCnt="3"/>
      <dgm:spPr/>
    </dgm:pt>
    <dgm:pt modelId="{EB13705D-5C77-4784-8BA9-9BACEB602F52}" type="pres">
      <dgm:prSet presAssocID="{58B621FB-71B0-403F-ABAE-55F552B1BD51}" presName="rootConnector" presStyleLbl="node1" presStyleIdx="2" presStyleCnt="3"/>
      <dgm:spPr/>
    </dgm:pt>
    <dgm:pt modelId="{EC3CC2B7-D294-46E5-806B-6ADFA734F25F}" type="pres">
      <dgm:prSet presAssocID="{58B621FB-71B0-403F-ABAE-55F552B1BD51}" presName="childShape" presStyleCnt="0"/>
      <dgm:spPr/>
    </dgm:pt>
  </dgm:ptLst>
  <dgm:cxnLst>
    <dgm:cxn modelId="{6DB0AF5B-620B-4470-8B4D-D82FF83DD770}" type="presOf" srcId="{6820BC3F-E44A-4E44-8479-131D3FEA3E1A}" destId="{416C5475-E0CC-4668-A7CD-9C43CFB5D591}" srcOrd="0" destOrd="0" presId="urn:microsoft.com/office/officeart/2005/8/layout/hierarchy3"/>
    <dgm:cxn modelId="{4FBC7A2C-607D-4434-9CC4-E7627D59ACAD}" type="presOf" srcId="{6820BC3F-E44A-4E44-8479-131D3FEA3E1A}" destId="{784614F9-BA35-4C7D-A143-FD414D71FBD1}" srcOrd="1" destOrd="0" presId="urn:microsoft.com/office/officeart/2005/8/layout/hierarchy3"/>
    <dgm:cxn modelId="{761AB32E-1EFC-43AE-9F1C-DA34A343B984}" srcId="{4A987DA7-EE06-49F2-9CF6-84240DCB5C8E}" destId="{6820BC3F-E44A-4E44-8479-131D3FEA3E1A}" srcOrd="1" destOrd="0" parTransId="{8FB05F4B-F3D1-4796-9485-93D7026B97FA}" sibTransId="{CC6EF52D-C351-49F4-BDC2-DB94A94ED600}"/>
    <dgm:cxn modelId="{D4A0BEC7-8252-4BC5-91BC-2CBAAE774693}" type="presOf" srcId="{64718B80-00AC-49B2-8AE7-93A4BA3FA4EE}" destId="{A9C3579F-DD28-41D9-9BF8-9F47DACDD8D1}" srcOrd="0" destOrd="0" presId="urn:microsoft.com/office/officeart/2005/8/layout/hierarchy3"/>
    <dgm:cxn modelId="{C75AE8A1-9976-44E4-ADAA-8653B2F4873A}" type="presOf" srcId="{4A987DA7-EE06-49F2-9CF6-84240DCB5C8E}" destId="{A3850BC9-008E-4803-BCBC-89D724AEC2BB}" srcOrd="0" destOrd="0" presId="urn:microsoft.com/office/officeart/2005/8/layout/hierarchy3"/>
    <dgm:cxn modelId="{B3055586-28AA-41B2-8DDD-7DADB8762A8B}" type="presOf" srcId="{64718B80-00AC-49B2-8AE7-93A4BA3FA4EE}" destId="{7212E57B-AA7B-4B36-A754-F159F0A2BBD3}" srcOrd="1" destOrd="0" presId="urn:microsoft.com/office/officeart/2005/8/layout/hierarchy3"/>
    <dgm:cxn modelId="{2B771133-22A8-4CEF-B886-BE6B8F9420CB}" type="presOf" srcId="{58B621FB-71B0-403F-ABAE-55F552B1BD51}" destId="{DFA60FBD-BFA5-4580-A963-E9B51946B072}" srcOrd="0" destOrd="0" presId="urn:microsoft.com/office/officeart/2005/8/layout/hierarchy3"/>
    <dgm:cxn modelId="{5B6F9A8F-19CE-4831-92D4-87BF0E09E90A}" srcId="{4A987DA7-EE06-49F2-9CF6-84240DCB5C8E}" destId="{58B621FB-71B0-403F-ABAE-55F552B1BD51}" srcOrd="2" destOrd="0" parTransId="{A2B1F92F-562E-4E50-B73A-9223FD72E102}" sibTransId="{DE69F50F-2413-43C8-9722-875CE3027033}"/>
    <dgm:cxn modelId="{FE62E946-F7D0-4793-8547-C2DDE72A9263}" type="presOf" srcId="{58B621FB-71B0-403F-ABAE-55F552B1BD51}" destId="{EB13705D-5C77-4784-8BA9-9BACEB602F52}" srcOrd="1" destOrd="0" presId="urn:microsoft.com/office/officeart/2005/8/layout/hierarchy3"/>
    <dgm:cxn modelId="{B493AA9A-587B-4B7C-885F-5F47745031CD}" srcId="{4A987DA7-EE06-49F2-9CF6-84240DCB5C8E}" destId="{64718B80-00AC-49B2-8AE7-93A4BA3FA4EE}" srcOrd="0" destOrd="0" parTransId="{E19A8B85-60C5-48F2-A759-E1B269230F4E}" sibTransId="{586BE517-1534-49AC-B552-300959B5AACE}"/>
    <dgm:cxn modelId="{D41ED001-9B63-4AAD-A72A-1C9A78FE1067}" type="presParOf" srcId="{A3850BC9-008E-4803-BCBC-89D724AEC2BB}" destId="{C99C4598-8EE9-49A1-9952-7F8819F4C00E}" srcOrd="0" destOrd="0" presId="urn:microsoft.com/office/officeart/2005/8/layout/hierarchy3"/>
    <dgm:cxn modelId="{F3BE6CE5-465E-4050-91B4-A756ED390646}" type="presParOf" srcId="{C99C4598-8EE9-49A1-9952-7F8819F4C00E}" destId="{476F4748-D425-486C-99C6-E178A677053F}" srcOrd="0" destOrd="0" presId="urn:microsoft.com/office/officeart/2005/8/layout/hierarchy3"/>
    <dgm:cxn modelId="{BF5AFBAE-2B96-48AF-8ED8-8AFF3DEE0AFE}" type="presParOf" srcId="{476F4748-D425-486C-99C6-E178A677053F}" destId="{A9C3579F-DD28-41D9-9BF8-9F47DACDD8D1}" srcOrd="0" destOrd="0" presId="urn:microsoft.com/office/officeart/2005/8/layout/hierarchy3"/>
    <dgm:cxn modelId="{B4402BAC-9E7F-492F-ABCB-2E2AD8AE5ED6}" type="presParOf" srcId="{476F4748-D425-486C-99C6-E178A677053F}" destId="{7212E57B-AA7B-4B36-A754-F159F0A2BBD3}" srcOrd="1" destOrd="0" presId="urn:microsoft.com/office/officeart/2005/8/layout/hierarchy3"/>
    <dgm:cxn modelId="{5FB57D50-D9CB-4A6C-9A25-21B32F1CFD4E}" type="presParOf" srcId="{C99C4598-8EE9-49A1-9952-7F8819F4C00E}" destId="{6ECC3E75-E54C-40D7-BFE1-7C80B9418F93}" srcOrd="1" destOrd="0" presId="urn:microsoft.com/office/officeart/2005/8/layout/hierarchy3"/>
    <dgm:cxn modelId="{CD9E5801-A82E-4757-889A-D5623E6CD169}" type="presParOf" srcId="{A3850BC9-008E-4803-BCBC-89D724AEC2BB}" destId="{8A30DA65-ECA7-48F5-8DE1-618C99AAFABB}" srcOrd="1" destOrd="0" presId="urn:microsoft.com/office/officeart/2005/8/layout/hierarchy3"/>
    <dgm:cxn modelId="{9423E919-009F-48EC-87BD-3E99493FD8BF}" type="presParOf" srcId="{8A30DA65-ECA7-48F5-8DE1-618C99AAFABB}" destId="{427C82EB-3C82-4856-8C66-36A72F5973C8}" srcOrd="0" destOrd="0" presId="urn:microsoft.com/office/officeart/2005/8/layout/hierarchy3"/>
    <dgm:cxn modelId="{DFB4CB25-0BD9-4273-BA9C-94B75D0A42C4}" type="presParOf" srcId="{427C82EB-3C82-4856-8C66-36A72F5973C8}" destId="{416C5475-E0CC-4668-A7CD-9C43CFB5D591}" srcOrd="0" destOrd="0" presId="urn:microsoft.com/office/officeart/2005/8/layout/hierarchy3"/>
    <dgm:cxn modelId="{2E963E57-2BBA-4C2F-A8BD-98E55C13B63F}" type="presParOf" srcId="{427C82EB-3C82-4856-8C66-36A72F5973C8}" destId="{784614F9-BA35-4C7D-A143-FD414D71FBD1}" srcOrd="1" destOrd="0" presId="urn:microsoft.com/office/officeart/2005/8/layout/hierarchy3"/>
    <dgm:cxn modelId="{358693B0-5BF5-4606-B1F6-3EFF1048A408}" type="presParOf" srcId="{8A30DA65-ECA7-48F5-8DE1-618C99AAFABB}" destId="{D1F25B23-B540-493E-9781-3A4647FE9CA8}" srcOrd="1" destOrd="0" presId="urn:microsoft.com/office/officeart/2005/8/layout/hierarchy3"/>
    <dgm:cxn modelId="{D0B25D7D-641D-41AB-B0FB-6D6A114B1495}" type="presParOf" srcId="{A3850BC9-008E-4803-BCBC-89D724AEC2BB}" destId="{F2091821-373F-46F9-99F8-F652ACD558EA}" srcOrd="2" destOrd="0" presId="urn:microsoft.com/office/officeart/2005/8/layout/hierarchy3"/>
    <dgm:cxn modelId="{395D1A3E-2697-42B1-9998-0E2DE0BE8680}" type="presParOf" srcId="{F2091821-373F-46F9-99F8-F652ACD558EA}" destId="{6E7DD119-1E95-4B56-9FBE-10A22C3F9E35}" srcOrd="0" destOrd="0" presId="urn:microsoft.com/office/officeart/2005/8/layout/hierarchy3"/>
    <dgm:cxn modelId="{5236D349-BF54-44A8-A818-D229CF5FE85C}" type="presParOf" srcId="{6E7DD119-1E95-4B56-9FBE-10A22C3F9E35}" destId="{DFA60FBD-BFA5-4580-A963-E9B51946B072}" srcOrd="0" destOrd="0" presId="urn:microsoft.com/office/officeart/2005/8/layout/hierarchy3"/>
    <dgm:cxn modelId="{219205C8-7FE0-470F-8FFF-6AF02F19B745}" type="presParOf" srcId="{6E7DD119-1E95-4B56-9FBE-10A22C3F9E35}" destId="{EB13705D-5C77-4784-8BA9-9BACEB602F52}" srcOrd="1" destOrd="0" presId="urn:microsoft.com/office/officeart/2005/8/layout/hierarchy3"/>
    <dgm:cxn modelId="{F8BF72A5-AA30-42D1-A097-149448465884}" type="presParOf" srcId="{F2091821-373F-46F9-99F8-F652ACD558EA}" destId="{EC3CC2B7-D294-46E5-806B-6ADFA734F25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6041EB-1568-4511-AE68-0B88281CA5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E89309-306F-41B3-933E-6F0B2143322C}">
      <dgm:prSet/>
      <dgm:spPr/>
      <dgm:t>
        <a:bodyPr/>
        <a:lstStyle/>
        <a:p>
          <a:pPr algn="ctr" rtl="0"/>
          <a:r>
            <a:rPr lang="en-US" dirty="0" smtClean="0"/>
            <a:t>SPI concepts on Linux</a:t>
          </a:r>
          <a:endParaRPr lang="en-US" dirty="0"/>
        </a:p>
      </dgm:t>
    </dgm:pt>
    <dgm:pt modelId="{B7C14A45-D3BF-4801-B7E1-FD330D56DDBA}" type="parTrans" cxnId="{4EC2ECB2-1FD2-4058-A502-D15E0BD83AA2}">
      <dgm:prSet/>
      <dgm:spPr/>
      <dgm:t>
        <a:bodyPr/>
        <a:lstStyle/>
        <a:p>
          <a:endParaRPr lang="en-US"/>
        </a:p>
      </dgm:t>
    </dgm:pt>
    <dgm:pt modelId="{04FA36C6-3B75-4DE7-9C3C-EFB2F7A056F7}" type="sibTrans" cxnId="{4EC2ECB2-1FD2-4058-A502-D15E0BD83AA2}">
      <dgm:prSet/>
      <dgm:spPr/>
      <dgm:t>
        <a:bodyPr/>
        <a:lstStyle/>
        <a:p>
          <a:endParaRPr lang="en-US"/>
        </a:p>
      </dgm:t>
    </dgm:pt>
    <dgm:pt modelId="{D2DE6823-A851-4B33-883A-517EE49B9425}" type="pres">
      <dgm:prSet presAssocID="{156041EB-1568-4511-AE68-0B88281CA514}" presName="linear" presStyleCnt="0">
        <dgm:presLayoutVars>
          <dgm:animLvl val="lvl"/>
          <dgm:resizeHandles val="exact"/>
        </dgm:presLayoutVars>
      </dgm:prSet>
      <dgm:spPr/>
    </dgm:pt>
    <dgm:pt modelId="{3BAA11A6-C3F4-4F17-96CF-E05FDB7BCD04}" type="pres">
      <dgm:prSet presAssocID="{1CE89309-306F-41B3-933E-6F0B2143322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F59CD8-BD80-4DA2-A161-CE11018227C5}" type="presOf" srcId="{1CE89309-306F-41B3-933E-6F0B2143322C}" destId="{3BAA11A6-C3F4-4F17-96CF-E05FDB7BCD04}" srcOrd="0" destOrd="0" presId="urn:microsoft.com/office/officeart/2005/8/layout/vList2"/>
    <dgm:cxn modelId="{4EC2ECB2-1FD2-4058-A502-D15E0BD83AA2}" srcId="{156041EB-1568-4511-AE68-0B88281CA514}" destId="{1CE89309-306F-41B3-933E-6F0B2143322C}" srcOrd="0" destOrd="0" parTransId="{B7C14A45-D3BF-4801-B7E1-FD330D56DDBA}" sibTransId="{04FA36C6-3B75-4DE7-9C3C-EFB2F7A056F7}"/>
    <dgm:cxn modelId="{6B7BF6DF-473D-409D-BB5F-3157713FB305}" type="presOf" srcId="{156041EB-1568-4511-AE68-0B88281CA514}" destId="{D2DE6823-A851-4B33-883A-517EE49B9425}" srcOrd="0" destOrd="0" presId="urn:microsoft.com/office/officeart/2005/8/layout/vList2"/>
    <dgm:cxn modelId="{99466994-F578-428E-884D-FB215F4C63F1}" type="presParOf" srcId="{D2DE6823-A851-4B33-883A-517EE49B9425}" destId="{3BAA11A6-C3F4-4F17-96CF-E05FDB7BCD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9DCDB-D999-4A63-A528-55E393FCF0C4}">
      <dsp:nvSpPr>
        <dsp:cNvPr id="0" name=""/>
        <dsp:cNvSpPr/>
      </dsp:nvSpPr>
      <dsp:spPr>
        <a:xfrm>
          <a:off x="0" y="115799"/>
          <a:ext cx="10018712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Agenda</a:t>
          </a: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249" y="190048"/>
        <a:ext cx="9870214" cy="13725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2E626-8BC3-4A9E-94E1-DBB57ADE7F26}">
      <dsp:nvSpPr>
        <dsp:cNvPr id="0" name=""/>
        <dsp:cNvSpPr/>
      </dsp:nvSpPr>
      <dsp:spPr>
        <a:xfrm>
          <a:off x="0" y="0"/>
          <a:ext cx="10018712" cy="1132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SPIDEV</a:t>
          </a:r>
          <a:endParaRPr lang="en-US" sz="4900" kern="1200" dirty="0"/>
        </a:p>
      </dsp:txBody>
      <dsp:txXfrm>
        <a:off x="33176" y="33176"/>
        <a:ext cx="9952360" cy="10663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96A49-E601-44B3-A501-82FE6E4B5200}">
      <dsp:nvSpPr>
        <dsp:cNvPr id="0" name=""/>
        <dsp:cNvSpPr/>
      </dsp:nvSpPr>
      <dsp:spPr>
        <a:xfrm>
          <a:off x="0" y="6116"/>
          <a:ext cx="1001871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SPI protocol driver</a:t>
          </a:r>
          <a:endParaRPr lang="en-US" sz="5100" kern="1200" dirty="0"/>
        </a:p>
      </dsp:txBody>
      <dsp:txXfrm>
        <a:off x="59713" y="65829"/>
        <a:ext cx="9899286" cy="11038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18BD7-C870-4FBD-A6F4-904A05AEE5F7}">
      <dsp:nvSpPr>
        <dsp:cNvPr id="0" name=""/>
        <dsp:cNvSpPr/>
      </dsp:nvSpPr>
      <dsp:spPr>
        <a:xfrm>
          <a:off x="3205988" y="0"/>
          <a:ext cx="3606736" cy="1193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 SPI protocol driver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4265" y="58277"/>
        <a:ext cx="3490182" cy="10772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4D99-17AF-45CC-BA81-32F5963F9C68}">
      <dsp:nvSpPr>
        <dsp:cNvPr id="0" name=""/>
        <dsp:cNvSpPr/>
      </dsp:nvSpPr>
      <dsp:spPr>
        <a:xfrm>
          <a:off x="3205988" y="0"/>
          <a:ext cx="3606736" cy="1117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 SPI protocol driver</a:t>
          </a:r>
          <a:endParaRPr lang="en-US" sz="3100" kern="1200" dirty="0"/>
        </a:p>
      </dsp:txBody>
      <dsp:txXfrm>
        <a:off x="3260545" y="54557"/>
        <a:ext cx="3497622" cy="10084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F16A9-7CC8-4F18-A990-968F9E3D24D0}">
      <dsp:nvSpPr>
        <dsp:cNvPr id="0" name=""/>
        <dsp:cNvSpPr/>
      </dsp:nvSpPr>
      <dsp:spPr>
        <a:xfrm>
          <a:off x="3205988" y="0"/>
          <a:ext cx="3606736" cy="1092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 SPI protocol driver</a:t>
          </a:r>
          <a:endParaRPr lang="en-US" sz="3100" kern="1200" dirty="0"/>
        </a:p>
      </dsp:txBody>
      <dsp:txXfrm>
        <a:off x="3259305" y="53317"/>
        <a:ext cx="3500102" cy="9855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C409F-2FAB-4544-827C-02AE21E1F06B}">
      <dsp:nvSpPr>
        <dsp:cNvPr id="0" name=""/>
        <dsp:cNvSpPr/>
      </dsp:nvSpPr>
      <dsp:spPr>
        <a:xfrm>
          <a:off x="3205988" y="0"/>
          <a:ext cx="3606736" cy="1348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APIs use for SPI protocol driver</a:t>
          </a:r>
          <a:endParaRPr lang="en-US" sz="3800" kern="1200" dirty="0"/>
        </a:p>
      </dsp:txBody>
      <dsp:txXfrm>
        <a:off x="3271816" y="65828"/>
        <a:ext cx="3475080" cy="12168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8FBE-5A48-4700-BF81-0CE3C357C61B}">
      <dsp:nvSpPr>
        <dsp:cNvPr id="0" name=""/>
        <dsp:cNvSpPr/>
      </dsp:nvSpPr>
      <dsp:spPr>
        <a:xfrm>
          <a:off x="0" y="9498"/>
          <a:ext cx="10018712" cy="1391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SPI Controller</a:t>
          </a:r>
          <a:endParaRPr lang="en-US" sz="5800" kern="1200" dirty="0"/>
        </a:p>
      </dsp:txBody>
      <dsp:txXfrm>
        <a:off x="67909" y="77407"/>
        <a:ext cx="9882894" cy="12553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790F1-2696-44B6-8CE1-646D6F20794A}">
      <dsp:nvSpPr>
        <dsp:cNvPr id="0" name=""/>
        <dsp:cNvSpPr/>
      </dsp:nvSpPr>
      <dsp:spPr>
        <a:xfrm>
          <a:off x="3205988" y="0"/>
          <a:ext cx="3606736" cy="1752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Implement SPI Controller</a:t>
          </a:r>
          <a:endParaRPr lang="en-US" sz="4300" kern="1200"/>
        </a:p>
      </dsp:txBody>
      <dsp:txXfrm>
        <a:off x="3291543" y="85555"/>
        <a:ext cx="3435626" cy="15814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C0303-1397-46E7-9FD9-F4D1EABA852E}">
      <dsp:nvSpPr>
        <dsp:cNvPr id="0" name=""/>
        <dsp:cNvSpPr/>
      </dsp:nvSpPr>
      <dsp:spPr>
        <a:xfrm>
          <a:off x="3205988" y="0"/>
          <a:ext cx="3606736" cy="1274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Device tree</a:t>
          </a:r>
          <a:endParaRPr lang="en-US" sz="5200" kern="1200"/>
        </a:p>
      </dsp:txBody>
      <dsp:txXfrm>
        <a:off x="3268193" y="62205"/>
        <a:ext cx="3482326" cy="1149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4FF8F-90F6-4986-BC41-A3AFC9594E93}">
      <dsp:nvSpPr>
        <dsp:cNvPr id="0" name=""/>
        <dsp:cNvSpPr/>
      </dsp:nvSpPr>
      <dsp:spPr>
        <a:xfrm rot="10800000">
          <a:off x="1901237" y="381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99060" rIns="184912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 to SPI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24339" y="381"/>
        <a:ext cx="6439342" cy="892410"/>
      </dsp:txXfrm>
    </dsp:sp>
    <dsp:sp modelId="{B3267C2E-F029-4E3A-9CEE-DE99AD1704B0}">
      <dsp:nvSpPr>
        <dsp:cNvPr id="0" name=""/>
        <dsp:cNvSpPr/>
      </dsp:nvSpPr>
      <dsp:spPr>
        <a:xfrm>
          <a:off x="1455031" y="381"/>
          <a:ext cx="892410" cy="89241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7CC8F-B7E7-44D2-9B29-F024ECFD7F20}">
      <dsp:nvSpPr>
        <dsp:cNvPr id="0" name=""/>
        <dsp:cNvSpPr/>
      </dsp:nvSpPr>
      <dsp:spPr>
        <a:xfrm rot="10800000">
          <a:off x="1901237" y="1115895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99060" rIns="184912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SPI concepts on Linux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24339" y="1115895"/>
        <a:ext cx="6439342" cy="892410"/>
      </dsp:txXfrm>
    </dsp:sp>
    <dsp:sp modelId="{21EDE39E-4438-45B7-9469-92F225A9321E}">
      <dsp:nvSpPr>
        <dsp:cNvPr id="0" name=""/>
        <dsp:cNvSpPr/>
      </dsp:nvSpPr>
      <dsp:spPr>
        <a:xfrm>
          <a:off x="1455031" y="1115895"/>
          <a:ext cx="892410" cy="8924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3951C-0CBF-4E56-885C-5C6F58AFBE57}">
      <dsp:nvSpPr>
        <dsp:cNvPr id="0" name=""/>
        <dsp:cNvSpPr/>
      </dsp:nvSpPr>
      <dsp:spPr>
        <a:xfrm rot="10800000">
          <a:off x="1901237" y="2231408"/>
          <a:ext cx="6662444" cy="8924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528" tIns="99060" rIns="184912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Demo SPI protocol driver with LCD Nokia 5110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24339" y="2231408"/>
        <a:ext cx="6439342" cy="892410"/>
      </dsp:txXfrm>
    </dsp:sp>
    <dsp:sp modelId="{BD202E7B-FCE4-4A49-B553-197645162152}">
      <dsp:nvSpPr>
        <dsp:cNvPr id="0" name=""/>
        <dsp:cNvSpPr/>
      </dsp:nvSpPr>
      <dsp:spPr>
        <a:xfrm>
          <a:off x="1455031" y="2231408"/>
          <a:ext cx="892410" cy="8924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672C0-0D8F-42BB-B54A-8EC5D4B7E817}">
      <dsp:nvSpPr>
        <dsp:cNvPr id="0" name=""/>
        <dsp:cNvSpPr/>
      </dsp:nvSpPr>
      <dsp:spPr>
        <a:xfrm>
          <a:off x="3205988" y="0"/>
          <a:ext cx="3606736" cy="1752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Instance of SPI bus</a:t>
          </a:r>
          <a:endParaRPr lang="en-US" sz="4900" kern="1200"/>
        </a:p>
      </dsp:txBody>
      <dsp:txXfrm>
        <a:off x="3291543" y="85555"/>
        <a:ext cx="3435626" cy="15814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32BB-274F-441F-BC50-37243E38F543}">
      <dsp:nvSpPr>
        <dsp:cNvPr id="0" name=""/>
        <dsp:cNvSpPr/>
      </dsp:nvSpPr>
      <dsp:spPr>
        <a:xfrm>
          <a:off x="3205988" y="0"/>
          <a:ext cx="3606736" cy="1752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APIs use for SPI controller driver</a:t>
          </a:r>
          <a:endParaRPr lang="en-US" sz="3700" kern="1200"/>
        </a:p>
      </dsp:txBody>
      <dsp:txXfrm>
        <a:off x="3291543" y="85555"/>
        <a:ext cx="3435626" cy="158148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F274F-AFE8-46F9-AD69-1C6D25236CAB}">
      <dsp:nvSpPr>
        <dsp:cNvPr id="0" name=""/>
        <dsp:cNvSpPr/>
      </dsp:nvSpPr>
      <dsp:spPr>
        <a:xfrm>
          <a:off x="0" y="7574"/>
          <a:ext cx="10018712" cy="173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SPI protocol driver with </a:t>
          </a:r>
          <a:b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LCD Nokia 5110</a:t>
          </a:r>
          <a:endParaRPr lang="en-US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815" y="92389"/>
        <a:ext cx="9849082" cy="15678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F274F-AFE8-46F9-AD69-1C6D25236CAB}">
      <dsp:nvSpPr>
        <dsp:cNvPr id="0" name=""/>
        <dsp:cNvSpPr/>
      </dsp:nvSpPr>
      <dsp:spPr>
        <a:xfrm>
          <a:off x="0" y="115799"/>
          <a:ext cx="10018712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Summarize</a:t>
          </a: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249" y="190048"/>
        <a:ext cx="9870214" cy="137250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F274F-AFE8-46F9-AD69-1C6D25236CAB}">
      <dsp:nvSpPr>
        <dsp:cNvPr id="0" name=""/>
        <dsp:cNvSpPr/>
      </dsp:nvSpPr>
      <dsp:spPr>
        <a:xfrm>
          <a:off x="0" y="115799"/>
          <a:ext cx="10018712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Thanks for watching</a:t>
          </a: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249" y="190048"/>
        <a:ext cx="9870214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F613-3C2B-4DE4-91E1-6563C364154E}">
      <dsp:nvSpPr>
        <dsp:cNvPr id="0" name=""/>
        <dsp:cNvSpPr/>
      </dsp:nvSpPr>
      <dsp:spPr>
        <a:xfrm>
          <a:off x="0" y="78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What's SPI?</a:t>
          </a:r>
          <a:endParaRPr lang="en-US" sz="4000" kern="1200" dirty="0"/>
        </a:p>
      </dsp:txBody>
      <dsp:txXfrm>
        <a:off x="46834" y="54634"/>
        <a:ext cx="9925044" cy="865732"/>
      </dsp:txXfrm>
    </dsp:sp>
    <dsp:sp modelId="{A609DE9F-9EEE-4D90-91F6-9303D8C3EA6C}">
      <dsp:nvSpPr>
        <dsp:cNvPr id="0" name=""/>
        <dsp:cNvSpPr/>
      </dsp:nvSpPr>
      <dsp:spPr>
        <a:xfrm>
          <a:off x="0" y="10824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SPI signals </a:t>
          </a:r>
          <a:endParaRPr lang="en-US" sz="4000" kern="1200"/>
        </a:p>
      </dsp:txBody>
      <dsp:txXfrm>
        <a:off x="46834" y="1129234"/>
        <a:ext cx="9925044" cy="865732"/>
      </dsp:txXfrm>
    </dsp:sp>
    <dsp:sp modelId="{C65B3FF8-5FFC-4828-86D9-B5CCEF2F0DE0}">
      <dsp:nvSpPr>
        <dsp:cNvPr id="0" name=""/>
        <dsp:cNvSpPr/>
      </dsp:nvSpPr>
      <dsp:spPr>
        <a:xfrm>
          <a:off x="0" y="2157000"/>
          <a:ext cx="10018712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SPI Modes </a:t>
          </a:r>
          <a:endParaRPr lang="en-US" sz="4000" kern="1200"/>
        </a:p>
      </dsp:txBody>
      <dsp:txXfrm>
        <a:off x="46834" y="2203834"/>
        <a:ext cx="9925044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05907-6FF8-4A6A-83DE-3B181A0FCBCF}">
      <dsp:nvSpPr>
        <dsp:cNvPr id="0" name=""/>
        <dsp:cNvSpPr/>
      </dsp:nvSpPr>
      <dsp:spPr>
        <a:xfrm>
          <a:off x="3205988" y="0"/>
          <a:ext cx="3606736" cy="1752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What's SPI?</a:t>
          </a:r>
          <a:endParaRPr lang="en-US" sz="4900" kern="1200"/>
        </a:p>
      </dsp:txBody>
      <dsp:txXfrm>
        <a:off x="3291543" y="85555"/>
        <a:ext cx="3435626" cy="1581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96A1E-97BF-44E2-AE5A-D78D24F2EA72}">
      <dsp:nvSpPr>
        <dsp:cNvPr id="0" name=""/>
        <dsp:cNvSpPr/>
      </dsp:nvSpPr>
      <dsp:spPr>
        <a:xfrm>
          <a:off x="3205988" y="0"/>
          <a:ext cx="3606736" cy="153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SPI signals </a:t>
          </a:r>
          <a:endParaRPr lang="en-US" sz="5400" kern="1200" dirty="0"/>
        </a:p>
      </dsp:txBody>
      <dsp:txXfrm>
        <a:off x="3281004" y="75016"/>
        <a:ext cx="3456704" cy="1386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3E285-C1B8-4A31-9F3D-0CA19B95AA38}">
      <dsp:nvSpPr>
        <dsp:cNvPr id="0" name=""/>
        <dsp:cNvSpPr/>
      </dsp:nvSpPr>
      <dsp:spPr>
        <a:xfrm>
          <a:off x="3205988" y="0"/>
          <a:ext cx="3606736" cy="149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SPI Modes </a:t>
          </a:r>
          <a:endParaRPr lang="en-US" sz="5400" kern="1200"/>
        </a:p>
      </dsp:txBody>
      <dsp:txXfrm>
        <a:off x="3279144" y="73156"/>
        <a:ext cx="3460424" cy="13522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A11A6-C3F4-4F17-96CF-E05FDB7BCD04}">
      <dsp:nvSpPr>
        <dsp:cNvPr id="0" name=""/>
        <dsp:cNvSpPr/>
      </dsp:nvSpPr>
      <dsp:spPr>
        <a:xfrm>
          <a:off x="0" y="96786"/>
          <a:ext cx="10018712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SPI concepts on Linux</a:t>
          </a:r>
          <a:endParaRPr lang="en-US" sz="6500" kern="1200" dirty="0"/>
        </a:p>
      </dsp:txBody>
      <dsp:txXfrm>
        <a:off x="76105" y="172891"/>
        <a:ext cx="9866502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3579F-DD28-41D9-9BF8-9F47DACDD8D1}">
      <dsp:nvSpPr>
        <dsp:cNvPr id="0" name=""/>
        <dsp:cNvSpPr/>
      </dsp:nvSpPr>
      <dsp:spPr>
        <a:xfrm>
          <a:off x="1222" y="846652"/>
          <a:ext cx="2861790" cy="143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SPIDEV driver</a:t>
          </a:r>
          <a:endParaRPr lang="en-US" sz="3700" kern="1200" dirty="0"/>
        </a:p>
      </dsp:txBody>
      <dsp:txXfrm>
        <a:off x="43131" y="888561"/>
        <a:ext cx="2777972" cy="1347077"/>
      </dsp:txXfrm>
    </dsp:sp>
    <dsp:sp modelId="{416C5475-E0CC-4668-A7CD-9C43CFB5D591}">
      <dsp:nvSpPr>
        <dsp:cNvPr id="0" name=""/>
        <dsp:cNvSpPr/>
      </dsp:nvSpPr>
      <dsp:spPr>
        <a:xfrm>
          <a:off x="3578461" y="846652"/>
          <a:ext cx="2861790" cy="143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SPI protocol driver</a:t>
          </a:r>
          <a:endParaRPr lang="en-US" sz="3700" kern="1200" dirty="0"/>
        </a:p>
      </dsp:txBody>
      <dsp:txXfrm>
        <a:off x="3620370" y="888561"/>
        <a:ext cx="2777972" cy="1347077"/>
      </dsp:txXfrm>
    </dsp:sp>
    <dsp:sp modelId="{DFA60FBD-BFA5-4580-A963-E9B51946B072}">
      <dsp:nvSpPr>
        <dsp:cNvPr id="0" name=""/>
        <dsp:cNvSpPr/>
      </dsp:nvSpPr>
      <dsp:spPr>
        <a:xfrm>
          <a:off x="7155699" y="846652"/>
          <a:ext cx="2861790" cy="143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SPI controller driver</a:t>
          </a:r>
          <a:endParaRPr lang="en-US" sz="3700" kern="1200"/>
        </a:p>
      </dsp:txBody>
      <dsp:txXfrm>
        <a:off x="7197608" y="888561"/>
        <a:ext cx="2777972" cy="1347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A11A6-C3F4-4F17-96CF-E05FDB7BCD04}">
      <dsp:nvSpPr>
        <dsp:cNvPr id="0" name=""/>
        <dsp:cNvSpPr/>
      </dsp:nvSpPr>
      <dsp:spPr>
        <a:xfrm>
          <a:off x="0" y="9726"/>
          <a:ext cx="10018712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SPI concepts on Linux</a:t>
          </a:r>
          <a:endParaRPr lang="en-US" sz="4700" kern="1200" dirty="0"/>
        </a:p>
      </dsp:txBody>
      <dsp:txXfrm>
        <a:off x="55030" y="64756"/>
        <a:ext cx="9908652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6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8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529B-5FEB-460E-8DCC-D7E082C70ABA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9E88-E4F1-45A1-9DE1-30B4E07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6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038E3F-CD96-4612-A9C3-506EB6B4304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3065B-48C3-4A4C-9A74-EF3A67EA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9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8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1.jp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Driver on 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Nguyen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Mail: nguyentrongdung0498@gmail.com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0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8443807"/>
              </p:ext>
            </p:extLst>
          </p:nvPr>
        </p:nvGraphicFramePr>
        <p:xfrm>
          <a:off x="1484311" y="685800"/>
          <a:ext cx="10018713" cy="123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Support functions with special device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spi.h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1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8230828"/>
              </p:ext>
            </p:extLst>
          </p:nvPr>
        </p:nvGraphicFramePr>
        <p:xfrm>
          <a:off x="1484311" y="685801"/>
          <a:ext cx="10018713" cy="11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spi_driver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kernel.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7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2270766"/>
              </p:ext>
            </p:extLst>
          </p:nvPr>
        </p:nvGraphicFramePr>
        <p:xfrm>
          <a:off x="1484311" y="685801"/>
          <a:ext cx="10018713" cy="111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device node into Device tree.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tree will be parsed when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driver call to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spi_register_controller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08" y="2074278"/>
            <a:ext cx="4805515" cy="45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8701640"/>
              </p:ext>
            </p:extLst>
          </p:nvPr>
        </p:nvGraphicFramePr>
        <p:xfrm>
          <a:off x="1484311" y="685801"/>
          <a:ext cx="10018713" cy="109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095501"/>
            <a:ext cx="4408490" cy="1612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spi_driver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kernel.</a:t>
            </a:r>
          </a:p>
          <a:p>
            <a:pPr lv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spi_driver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solidFill>
                  <a:schemeClr val="accent4"/>
                </a:solidFill>
              </a:rPr>
              <a:t>struct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spi_device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835402"/>
            <a:ext cx="6634352" cy="2870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1" y="2207859"/>
            <a:ext cx="6299200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5591455"/>
              </p:ext>
            </p:extLst>
          </p:nvPr>
        </p:nvGraphicFramePr>
        <p:xfrm>
          <a:off x="1484311" y="685800"/>
          <a:ext cx="10018713" cy="134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#include 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pPr lvl="0"/>
            <a:r>
              <a:rPr lang="en-US" dirty="0" err="1"/>
              <a:t>spi_setup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spi_write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spi_read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spi_w8r8 - SPI synchronous 8 bit write followed by 8 bit read</a:t>
            </a:r>
          </a:p>
          <a:p>
            <a:pPr lvl="0"/>
            <a:r>
              <a:rPr lang="en-US" dirty="0"/>
              <a:t>spi_w8r16 - SPI synchronous 8 bit write followed by 16 bit read</a:t>
            </a:r>
          </a:p>
        </p:txBody>
      </p:sp>
    </p:spTree>
    <p:extLst>
      <p:ext uri="{BB962C8B-B14F-4D97-AF65-F5344CB8AC3E}">
        <p14:creationId xmlns:p14="http://schemas.microsoft.com/office/powerpoint/2010/main" val="49822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6853462"/>
              </p:ext>
            </p:extLst>
          </p:nvPr>
        </p:nvGraphicFramePr>
        <p:xfrm>
          <a:off x="1484311" y="685801"/>
          <a:ext cx="10018713" cy="14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Configuration registers of SPI module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0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3156343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tree SPI node</a:t>
            </a:r>
          </a:p>
          <a:p>
            <a:pPr lvl="0"/>
            <a:r>
              <a:rPr lang="en-US" dirty="0"/>
              <a:t>Instance of SPI 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9099063"/>
              </p:ext>
            </p:extLst>
          </p:nvPr>
        </p:nvGraphicFramePr>
        <p:xfrm>
          <a:off x="1484311" y="457200"/>
          <a:ext cx="10018713" cy="127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36176"/>
            <a:ext cx="10018713" cy="3124201"/>
          </a:xfrm>
        </p:spPr>
        <p:txBody>
          <a:bodyPr/>
          <a:lstStyle/>
          <a:p>
            <a:r>
              <a:rPr lang="en-US" dirty="0"/>
              <a:t>SPI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09" y="1854200"/>
            <a:ext cx="5586491" cy="48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7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0983613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spi_master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spi_controller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9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56801982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spi_alloc_master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omap2_mcspi_master_setup()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spi_master_put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spi_register_master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register SPI master controller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spi_unregister_controller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unregister SPI master or slave controller</a:t>
            </a:r>
          </a:p>
        </p:txBody>
      </p:sp>
    </p:spTree>
    <p:extLst>
      <p:ext uri="{BB962C8B-B14F-4D97-AF65-F5344CB8AC3E}">
        <p14:creationId xmlns:p14="http://schemas.microsoft.com/office/powerpoint/2010/main" val="40927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66840456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203164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2672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1865100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8" y="2832100"/>
            <a:ext cx="742307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3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3972165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438399"/>
            <a:ext cx="10018713" cy="4038601"/>
          </a:xfrm>
        </p:spPr>
        <p:txBody>
          <a:bodyPr>
            <a:norm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SPIDEV 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spi_driver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spi_device</a:t>
            </a: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platform_driver</a:t>
            </a:r>
          </a:p>
          <a:p>
            <a:pPr lvl="1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spi_master</a:t>
            </a:r>
          </a:p>
          <a:p>
            <a:pPr lvl="1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spi_controlle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8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0945591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438399"/>
            <a:ext cx="10018713" cy="40386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SPI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693841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6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for Serial Peripheral Interface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uses 4 wire signals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Motorola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Slave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85598942"/>
              </p:ext>
            </p:extLst>
          </p:nvPr>
        </p:nvGraphicFramePr>
        <p:xfrm>
          <a:off x="1484311" y="685801"/>
          <a:ext cx="10018713" cy="153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 chip select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SCLK: Clock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MOSI: Master out Slave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MISO: Master in Slave out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7" y="2666999"/>
            <a:ext cx="576147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40843748"/>
              </p:ext>
            </p:extLst>
          </p:nvPr>
        </p:nvGraphicFramePr>
        <p:xfrm>
          <a:off x="1484311" y="685801"/>
          <a:ext cx="10018713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451101"/>
            <a:ext cx="10018713" cy="391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51101"/>
            <a:ext cx="3306396" cy="3115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2451102"/>
            <a:ext cx="6613523" cy="39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2917876"/>
              </p:ext>
            </p:extLst>
          </p:nvPr>
        </p:nvGraphicFramePr>
        <p:xfrm>
          <a:off x="1484311" y="685800"/>
          <a:ext cx="10018713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671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3662038"/>
              </p:ext>
            </p:extLst>
          </p:nvPr>
        </p:nvGraphicFramePr>
        <p:xfrm>
          <a:off x="1484312" y="685801"/>
          <a:ext cx="10018712" cy="114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89120614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6" y="1832549"/>
            <a:ext cx="7738599" cy="49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5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258330"/>
              </p:ext>
            </p:extLst>
          </p:nvPr>
        </p:nvGraphicFramePr>
        <p:xfrm>
          <a:off x="1484311" y="685800"/>
          <a:ext cx="10018713" cy="113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 development and test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spidev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spidev.c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296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Corbel</vt:lpstr>
      <vt:lpstr>Times New Roman</vt:lpstr>
      <vt:lpstr>Parallax</vt:lpstr>
      <vt:lpstr>SPI Driver on Linux</vt:lpstr>
      <vt:lpstr>PowerPoint Presentation</vt:lpstr>
      <vt:lpstr>Introduction to SPI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Driver on Linux</dc:title>
  <dc:creator>Dũng Trọng</dc:creator>
  <cp:lastModifiedBy>Dũng Trọng</cp:lastModifiedBy>
  <cp:revision>86</cp:revision>
  <dcterms:created xsi:type="dcterms:W3CDTF">2019-08-27T10:09:49Z</dcterms:created>
  <dcterms:modified xsi:type="dcterms:W3CDTF">2019-08-27T14:42:44Z</dcterms:modified>
</cp:coreProperties>
</file>