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4181F-9947-433C-BE2D-C5DDA63ED65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93E36B-F4B4-4FD1-8DAA-5C4FA9E5D398}">
      <dgm:prSet custT="1"/>
      <dgm:spPr/>
      <dgm:t>
        <a:bodyPr/>
        <a:lstStyle/>
        <a:p>
          <a:pPr rtl="0"/>
          <a:r>
            <a:rPr lang="en-US" sz="3200" b="0" i="0" dirty="0" smtClean="0"/>
            <a:t>Analysis of the problem</a:t>
          </a:r>
          <a:endParaRPr lang="en-US" sz="3200" dirty="0"/>
        </a:p>
      </dgm:t>
    </dgm:pt>
    <dgm:pt modelId="{D7305B98-59AD-4B04-B4A7-E35E99A12548}" type="parTrans" cxnId="{1ED1DCCD-44F3-4B6C-8608-5EAF400DAAB1}">
      <dgm:prSet/>
      <dgm:spPr/>
      <dgm:t>
        <a:bodyPr/>
        <a:lstStyle/>
        <a:p>
          <a:endParaRPr lang="en-US"/>
        </a:p>
      </dgm:t>
    </dgm:pt>
    <dgm:pt modelId="{087DE1D3-4767-4A0D-8885-BCEDE65CF516}" type="sibTrans" cxnId="{1ED1DCCD-44F3-4B6C-8608-5EAF400DAAB1}">
      <dgm:prSet/>
      <dgm:spPr/>
      <dgm:t>
        <a:bodyPr/>
        <a:lstStyle/>
        <a:p>
          <a:endParaRPr lang="en-US"/>
        </a:p>
      </dgm:t>
    </dgm:pt>
    <dgm:pt modelId="{1D379160-E7A7-4F1E-B5B5-D2C6895C8E09}">
      <dgm:prSet/>
      <dgm:spPr/>
      <dgm:t>
        <a:bodyPr/>
        <a:lstStyle/>
        <a:p>
          <a:pPr rtl="0"/>
          <a:r>
            <a:rPr lang="en-US" b="0" i="0" dirty="0" smtClean="0"/>
            <a:t>Solution</a:t>
          </a:r>
          <a:endParaRPr lang="en-US" dirty="0"/>
        </a:p>
      </dgm:t>
    </dgm:pt>
    <dgm:pt modelId="{C5DBBB4E-7476-4FF3-AE1D-F69547936F40}" type="parTrans" cxnId="{DDA33BA3-010F-41AA-879C-C1E31E7C7182}">
      <dgm:prSet/>
      <dgm:spPr/>
      <dgm:t>
        <a:bodyPr/>
        <a:lstStyle/>
        <a:p>
          <a:endParaRPr lang="en-US"/>
        </a:p>
      </dgm:t>
    </dgm:pt>
    <dgm:pt modelId="{E0BB870E-9191-44E7-A26C-2D5A45387BEC}" type="sibTrans" cxnId="{DDA33BA3-010F-41AA-879C-C1E31E7C7182}">
      <dgm:prSet/>
      <dgm:spPr/>
      <dgm:t>
        <a:bodyPr/>
        <a:lstStyle/>
        <a:p>
          <a:endParaRPr lang="en-US"/>
        </a:p>
      </dgm:t>
    </dgm:pt>
    <dgm:pt modelId="{10FAFFBE-871C-4EC6-AE88-BDBB2460E27E}" type="pres">
      <dgm:prSet presAssocID="{6154181F-9947-433C-BE2D-C5DDA63ED65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3B7AFF-BA2C-4EFD-9E57-CA442D16D36B}" type="pres">
      <dgm:prSet presAssocID="{B893E36B-F4B4-4FD1-8DAA-5C4FA9E5D398}" presName="composite" presStyleCnt="0"/>
      <dgm:spPr/>
    </dgm:pt>
    <dgm:pt modelId="{055A46FC-DF28-4830-80BD-77CE9AAD9D65}" type="pres">
      <dgm:prSet presAssocID="{B893E36B-F4B4-4FD1-8DAA-5C4FA9E5D398}" presName="imgShp" presStyleLbl="fgImgPlace1" presStyleIdx="0" presStyleCnt="2" custLinFactNeighborX="30039" custLinFactNeighborY="-14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0ECFACB-69EB-4029-8E7C-2CA7E7A89B73}" type="pres">
      <dgm:prSet presAssocID="{B893E36B-F4B4-4FD1-8DAA-5C4FA9E5D398}" presName="txShp" presStyleLbl="node1" presStyleIdx="0" presStyleCnt="2" custScaleX="93982" custScaleY="489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0C2A0-CDA9-46A2-B394-0A9A9A73D4EB}" type="pres">
      <dgm:prSet presAssocID="{087DE1D3-4767-4A0D-8885-BCEDE65CF516}" presName="spacing" presStyleCnt="0"/>
      <dgm:spPr/>
    </dgm:pt>
    <dgm:pt modelId="{E6EA19A9-405D-475C-A348-F01655FAA7B3}" type="pres">
      <dgm:prSet presAssocID="{1D379160-E7A7-4F1E-B5B5-D2C6895C8E09}" presName="composite" presStyleCnt="0"/>
      <dgm:spPr/>
    </dgm:pt>
    <dgm:pt modelId="{35EBCFB2-7F63-46E5-B21A-C2B2E132B6BC}" type="pres">
      <dgm:prSet presAssocID="{1D379160-E7A7-4F1E-B5B5-D2C6895C8E09}" presName="imgShp" presStyleLbl="fgImgPlace1" presStyleIdx="1" presStyleCnt="2" custLinFactNeighborX="28665" custLinFactNeighborY="-499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08BE60A-EDD6-4884-9E2F-49E3F3F51A5B}" type="pres">
      <dgm:prSet presAssocID="{1D379160-E7A7-4F1E-B5B5-D2C6895C8E09}" presName="txShp" presStyleLbl="node1" presStyleIdx="1" presStyleCnt="2" custScaleX="95768" custScaleY="411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D1DCCD-44F3-4B6C-8608-5EAF400DAAB1}" srcId="{6154181F-9947-433C-BE2D-C5DDA63ED65D}" destId="{B893E36B-F4B4-4FD1-8DAA-5C4FA9E5D398}" srcOrd="0" destOrd="0" parTransId="{D7305B98-59AD-4B04-B4A7-E35E99A12548}" sibTransId="{087DE1D3-4767-4A0D-8885-BCEDE65CF516}"/>
    <dgm:cxn modelId="{DDA33BA3-010F-41AA-879C-C1E31E7C7182}" srcId="{6154181F-9947-433C-BE2D-C5DDA63ED65D}" destId="{1D379160-E7A7-4F1E-B5B5-D2C6895C8E09}" srcOrd="1" destOrd="0" parTransId="{C5DBBB4E-7476-4FF3-AE1D-F69547936F40}" sibTransId="{E0BB870E-9191-44E7-A26C-2D5A45387BEC}"/>
    <dgm:cxn modelId="{EA0446D1-5F25-4830-BBC6-004AA092BA20}" type="presOf" srcId="{1D379160-E7A7-4F1E-B5B5-D2C6895C8E09}" destId="{808BE60A-EDD6-4884-9E2F-49E3F3F51A5B}" srcOrd="0" destOrd="0" presId="urn:microsoft.com/office/officeart/2005/8/layout/vList3"/>
    <dgm:cxn modelId="{2DC6BF6C-81B8-4DBD-A620-64C1310EFA38}" type="presOf" srcId="{6154181F-9947-433C-BE2D-C5DDA63ED65D}" destId="{10FAFFBE-871C-4EC6-AE88-BDBB2460E27E}" srcOrd="0" destOrd="0" presId="urn:microsoft.com/office/officeart/2005/8/layout/vList3"/>
    <dgm:cxn modelId="{9243B469-C376-4654-A27B-126D1BA92A73}" type="presOf" srcId="{B893E36B-F4B4-4FD1-8DAA-5C4FA9E5D398}" destId="{10ECFACB-69EB-4029-8E7C-2CA7E7A89B73}" srcOrd="0" destOrd="0" presId="urn:microsoft.com/office/officeart/2005/8/layout/vList3"/>
    <dgm:cxn modelId="{D86B1F8E-F3A1-48CE-9E1A-C42B6987F526}" type="presParOf" srcId="{10FAFFBE-871C-4EC6-AE88-BDBB2460E27E}" destId="{003B7AFF-BA2C-4EFD-9E57-CA442D16D36B}" srcOrd="0" destOrd="0" presId="urn:microsoft.com/office/officeart/2005/8/layout/vList3"/>
    <dgm:cxn modelId="{46AFD649-B08D-48A9-97AB-582AC54B94C7}" type="presParOf" srcId="{003B7AFF-BA2C-4EFD-9E57-CA442D16D36B}" destId="{055A46FC-DF28-4830-80BD-77CE9AAD9D65}" srcOrd="0" destOrd="0" presId="urn:microsoft.com/office/officeart/2005/8/layout/vList3"/>
    <dgm:cxn modelId="{72C80D69-F55F-4269-90F9-24BF11212F8B}" type="presParOf" srcId="{003B7AFF-BA2C-4EFD-9E57-CA442D16D36B}" destId="{10ECFACB-69EB-4029-8E7C-2CA7E7A89B73}" srcOrd="1" destOrd="0" presId="urn:microsoft.com/office/officeart/2005/8/layout/vList3"/>
    <dgm:cxn modelId="{7DA0F8B0-B617-406A-B528-978B736FA16D}" type="presParOf" srcId="{10FAFFBE-871C-4EC6-AE88-BDBB2460E27E}" destId="{3D10C2A0-CDA9-46A2-B394-0A9A9A73D4EB}" srcOrd="1" destOrd="0" presId="urn:microsoft.com/office/officeart/2005/8/layout/vList3"/>
    <dgm:cxn modelId="{704C9198-71C7-4CCF-89D3-411954B316DF}" type="presParOf" srcId="{10FAFFBE-871C-4EC6-AE88-BDBB2460E27E}" destId="{E6EA19A9-405D-475C-A348-F01655FAA7B3}" srcOrd="2" destOrd="0" presId="urn:microsoft.com/office/officeart/2005/8/layout/vList3"/>
    <dgm:cxn modelId="{CD17ED1D-127D-484D-A014-1C4099AB4BA7}" type="presParOf" srcId="{E6EA19A9-405D-475C-A348-F01655FAA7B3}" destId="{35EBCFB2-7F63-46E5-B21A-C2B2E132B6BC}" srcOrd="0" destOrd="0" presId="urn:microsoft.com/office/officeart/2005/8/layout/vList3"/>
    <dgm:cxn modelId="{F62EC76E-D3C1-47AD-B6D6-90A6E2EEA2E7}" type="presParOf" srcId="{E6EA19A9-405D-475C-A348-F01655FAA7B3}" destId="{808BE60A-EDD6-4884-9E2F-49E3F3F51A5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CFACB-69EB-4029-8E7C-2CA7E7A89B73}">
      <dsp:nvSpPr>
        <dsp:cNvPr id="0" name=""/>
        <dsp:cNvSpPr/>
      </dsp:nvSpPr>
      <dsp:spPr>
        <a:xfrm rot="10800000">
          <a:off x="2711454" y="507566"/>
          <a:ext cx="7016528" cy="96659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1353" tIns="121920" rIns="227584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smtClean="0"/>
            <a:t>Analysis of the problem</a:t>
          </a:r>
          <a:endParaRPr lang="en-US" sz="3200" kern="1200" dirty="0"/>
        </a:p>
      </dsp:txBody>
      <dsp:txXfrm rot="10800000">
        <a:off x="2953102" y="507566"/>
        <a:ext cx="6774880" cy="966591"/>
      </dsp:txXfrm>
    </dsp:sp>
    <dsp:sp modelId="{055A46FC-DF28-4830-80BD-77CE9AAD9D65}">
      <dsp:nvSpPr>
        <dsp:cNvPr id="0" name=""/>
        <dsp:cNvSpPr/>
      </dsp:nvSpPr>
      <dsp:spPr>
        <a:xfrm>
          <a:off x="2092382" y="5"/>
          <a:ext cx="1975982" cy="1975982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BE60A-EDD6-4884-9E2F-49E3F3F51A5B}">
      <dsp:nvSpPr>
        <dsp:cNvPr id="0" name=""/>
        <dsp:cNvSpPr/>
      </dsp:nvSpPr>
      <dsp:spPr>
        <a:xfrm rot="10800000">
          <a:off x="2611449" y="3150556"/>
          <a:ext cx="7149868" cy="8122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1353" tIns="140970" rIns="263144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0" i="0" kern="1200" dirty="0" smtClean="0"/>
            <a:t>Solution</a:t>
          </a:r>
          <a:endParaRPr lang="en-US" sz="3700" kern="1200" dirty="0"/>
        </a:p>
      </dsp:txBody>
      <dsp:txXfrm rot="10800000">
        <a:off x="2814516" y="3150556"/>
        <a:ext cx="6946801" cy="812267"/>
      </dsp:txXfrm>
    </dsp:sp>
    <dsp:sp modelId="{35EBCFB2-7F63-46E5-B21A-C2B2E132B6BC}">
      <dsp:nvSpPr>
        <dsp:cNvPr id="0" name=""/>
        <dsp:cNvSpPr/>
      </dsp:nvSpPr>
      <dsp:spPr>
        <a:xfrm>
          <a:off x="2031897" y="2469958"/>
          <a:ext cx="1975982" cy="197598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8BA8-55F3-4345-9402-92DE786BF08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476C-25FC-4500-BFB6-A801FBD5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2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8BA8-55F3-4345-9402-92DE786BF08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476C-25FC-4500-BFB6-A801FBD5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2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8BA8-55F3-4345-9402-92DE786BF08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476C-25FC-4500-BFB6-A801FBD5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75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8BA8-55F3-4345-9402-92DE786BF08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476C-25FC-4500-BFB6-A801FBD51AA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450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8BA8-55F3-4345-9402-92DE786BF08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476C-25FC-4500-BFB6-A801FBD5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10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8BA8-55F3-4345-9402-92DE786BF08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476C-25FC-4500-BFB6-A801FBD5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11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8BA8-55F3-4345-9402-92DE786BF08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476C-25FC-4500-BFB6-A801FBD5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32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8BA8-55F3-4345-9402-92DE786BF08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476C-25FC-4500-BFB6-A801FBD5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58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8BA8-55F3-4345-9402-92DE786BF08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476C-25FC-4500-BFB6-A801FBD5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75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06AD-4A51-47CC-B208-A2B88D5F2D2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B71E-EAF9-4E12-AF8A-AE607B268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8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8BA8-55F3-4345-9402-92DE786BF08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476C-25FC-4500-BFB6-A801FBD5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8BA8-55F3-4345-9402-92DE786BF08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476C-25FC-4500-BFB6-A801FBD5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8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8BA8-55F3-4345-9402-92DE786BF08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476C-25FC-4500-BFB6-A801FBD5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9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8BA8-55F3-4345-9402-92DE786BF08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476C-25FC-4500-BFB6-A801FBD5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8BA8-55F3-4345-9402-92DE786BF08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476C-25FC-4500-BFB6-A801FBD5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5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8BA8-55F3-4345-9402-92DE786BF08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476C-25FC-4500-BFB6-A801FBD5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9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8BA8-55F3-4345-9402-92DE786BF08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476C-25FC-4500-BFB6-A801FBD5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1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8BA8-55F3-4345-9402-92DE786BF08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476C-25FC-4500-BFB6-A801FBD5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7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B38BA8-55F3-4345-9402-92DE786BF08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0476C-25FC-4500-BFB6-A801FBD5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76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1075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ZynQ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7000 to TMS320C5509A</a:t>
            </a:r>
          </a:p>
        </p:txBody>
      </p:sp>
    </p:spTree>
    <p:extLst>
      <p:ext uri="{BB962C8B-B14F-4D97-AF65-F5344CB8AC3E}">
        <p14:creationId xmlns:p14="http://schemas.microsoft.com/office/powerpoint/2010/main" val="203247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11" y="307687"/>
            <a:ext cx="9742489" cy="1400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comminicate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both devices?</a:t>
            </a:r>
          </a:p>
        </p:txBody>
      </p:sp>
      <p:pic>
        <p:nvPicPr>
          <p:cNvPr id="5122" name="Picture 2" descr="Káº¿t quáº£ hÃ¬nh áº£nh cho HOW 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98" y="1873317"/>
            <a:ext cx="5116513" cy="413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0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McBSP as SPI Slave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254" y="1690688"/>
            <a:ext cx="6573646" cy="456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McBSP as SPI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76" y="1290696"/>
            <a:ext cx="6343223" cy="537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972800" cy="4791075"/>
          </a:xfrm>
        </p:spPr>
        <p:txBody>
          <a:bodyPr>
            <a:normAutofit/>
          </a:bodyPr>
          <a:lstStyle/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McBSP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SPI Slave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 Write SPI driver 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ZynQ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communicate with DSP</a:t>
            </a:r>
          </a:p>
        </p:txBody>
      </p:sp>
      <p:pic>
        <p:nvPicPr>
          <p:cNvPr id="7170" name="Picture 2" descr="Káº¿t quáº£ hÃ¬nh áº£nh cho Eas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3146424"/>
            <a:ext cx="3152776" cy="315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80239991"/>
              </p:ext>
            </p:extLst>
          </p:nvPr>
        </p:nvGraphicFramePr>
        <p:xfrm>
          <a:off x="444500" y="1853248"/>
          <a:ext cx="11226800" cy="4547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99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51376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?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?</a:t>
            </a:r>
          </a:p>
        </p:txBody>
      </p:sp>
      <p:pic>
        <p:nvPicPr>
          <p:cNvPr id="9218" name="Picture 2" descr="Káº¿t quáº£ hÃ¬nh áº£nh cho Analysis of the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4" y="2736493"/>
            <a:ext cx="4708526" cy="350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5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communicate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ZynQ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7000 to DSP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TMS320C5509A.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McBSP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66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about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ZynQ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7000 ?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about DSP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TMS320C5509A 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What's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McBSP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4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about ZynQ 7000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 of ARM and FPGA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with Linux and Free RTOS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x UART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x CAN 2.0B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x I2C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x SPI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x GPIO</a:t>
            </a:r>
          </a:p>
        </p:txBody>
      </p:sp>
      <p:pic>
        <p:nvPicPr>
          <p:cNvPr id="4" name="Picture 4" descr="Káº¿t quáº£ hÃ¬nh áº£nh cho ZynQ 7000 SoC Xili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275" y="2224841"/>
            <a:ext cx="4048125" cy="395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1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about DSP TMS320C5509A?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DSP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Manufactured by TI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3 Multichannel Buffered Serial Ports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McBSPs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62" y="3633787"/>
            <a:ext cx="3144838" cy="312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What's McBSP?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Mulitichannel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Buffered Serial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standard protocol.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use for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McBSP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for audio interface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pins for transmission and reception communicate data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devices.</a:t>
            </a:r>
          </a:p>
        </p:txBody>
      </p:sp>
    </p:spTree>
    <p:extLst>
      <p:ext uri="{BB962C8B-B14F-4D97-AF65-F5344CB8AC3E}">
        <p14:creationId xmlns:p14="http://schemas.microsoft.com/office/powerpoint/2010/main" val="19121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McBSP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transmit - CLKX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receive- CLKR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sync transmit - FSX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sync receive - FSR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transmit - DX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receive - DR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71" y="1168400"/>
            <a:ext cx="729003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30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193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3</vt:lpstr>
      <vt:lpstr>Ion</vt:lpstr>
      <vt:lpstr>   Driver communicate  ZynQ 7000 to TMS320C5509A</vt:lpstr>
      <vt:lpstr>Agenda</vt:lpstr>
      <vt:lpstr>Analysis of the problem</vt:lpstr>
      <vt:lpstr>Requirement</vt:lpstr>
      <vt:lpstr>Objects</vt:lpstr>
      <vt:lpstr>How about ZynQ 7000 ?</vt:lpstr>
      <vt:lpstr>How about DSP TMS320C5509A?</vt:lpstr>
      <vt:lpstr>What's McBSP?</vt:lpstr>
      <vt:lpstr>McBSP signals</vt:lpstr>
      <vt:lpstr>How to comminicate between both devices?</vt:lpstr>
      <vt:lpstr>McBSP as SPI Slave</vt:lpstr>
      <vt:lpstr>McBSP as SPI Master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Trọng</dc:creator>
  <cp:lastModifiedBy>Dũng Trọng</cp:lastModifiedBy>
  <cp:revision>74</cp:revision>
  <dcterms:created xsi:type="dcterms:W3CDTF">2019-08-27T08:59:20Z</dcterms:created>
  <dcterms:modified xsi:type="dcterms:W3CDTF">2019-08-27T09:54:26Z</dcterms:modified>
</cp:coreProperties>
</file>