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3"/>
  </p:notesMasterIdLst>
  <p:sldIdLst>
    <p:sldId id="256" r:id="rId2"/>
    <p:sldId id="257" r:id="rId3"/>
    <p:sldId id="258" r:id="rId4"/>
    <p:sldId id="259" r:id="rId5"/>
    <p:sldId id="261" r:id="rId6"/>
    <p:sldId id="285" r:id="rId7"/>
    <p:sldId id="282" r:id="rId8"/>
    <p:sldId id="286" r:id="rId9"/>
    <p:sldId id="287" r:id="rId10"/>
    <p:sldId id="289" r:id="rId11"/>
    <p:sldId id="290" r:id="rId12"/>
  </p:sldIdLst>
  <p:sldSz cx="9144000" cy="5143500" type="screen16x9"/>
  <p:notesSz cx="6858000" cy="9144000"/>
  <p:embeddedFontLst>
    <p:embeddedFont>
      <p:font typeface="Lexend Deca Medium" panose="020B0604020202020204" charset="-93"/>
      <p:regular r:id="rId14"/>
      <p:bold r:id="rId15"/>
    </p:embeddedFont>
    <p:embeddedFont>
      <p:font typeface="Poppins" panose="00000500000000000000" pitchFamily="2" charset="0"/>
      <p:regular r:id="rId16"/>
      <p:bold r:id="rId17"/>
      <p:italic r:id="rId18"/>
      <p:boldItalic r:id="rId19"/>
    </p:embeddedFont>
    <p:embeddedFont>
      <p:font typeface="Poppins Black" panose="00000A00000000000000" pitchFamily="2" charset="0"/>
      <p:bold r:id="rId20"/>
      <p:boldItalic r:id="rId21"/>
    </p:embeddedFont>
    <p:embeddedFont>
      <p:font typeface="Roboto" panose="02000000000000000000" pitchFamily="2" charset="0"/>
      <p:regular r:id="rId22"/>
      <p:bold r:id="rId23"/>
      <p:italic r:id="rId24"/>
      <p:boldItalic r:id="rId25"/>
    </p:embeddedFont>
    <p:embeddedFont>
      <p:font typeface="Roboto Condensed Light" panose="02000000000000000000" pitchFamily="2" charset="0"/>
      <p:regular r:id="rId26"/>
      <p:italic r:id="rId27"/>
    </p:embeddedFont>
    <p:embeddedFont>
      <p:font typeface="Segoe UI Historic" panose="020B0502040204020203" pitchFamily="3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ĩnh" initials="T" lastIdx="1" clrIdx="0">
    <p:extLst>
      <p:ext uri="{19B8F6BF-5375-455C-9EA6-DF929625EA0E}">
        <p15:presenceInfo xmlns:p15="http://schemas.microsoft.com/office/powerpoint/2012/main" userId="Tĩn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D8BD21-8B2B-4D38-80DA-95A2EF364887}">
  <a:tblStyle styleId="{28D8BD21-8B2B-4D38-80DA-95A2EF3648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Kiểu Có chủ đề 1 - Màu chủ đề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Kiểu Có chủ đề 1 - Màu chủ đề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Kiểu Có chủ đề 1 - Màu chủ đề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Kiểu Có chủ đề 1 - Màu chủ đề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9T21:42:08.066"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1946f55f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1946f55f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11996449123_0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1996449123_0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99644912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99644912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32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193bef6d1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193bef6d1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946f55ff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946f55ff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99644912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99644912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199644912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199644912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11996449123_0_1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11996449123_0_1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11996449123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11996449123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193bef6d17_1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193bef6d17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11996449123_0_1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11996449123_0_1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55725"/>
            <a:ext cx="4775400" cy="187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500">
                <a:latin typeface="Poppins Black"/>
                <a:ea typeface="Poppins Black"/>
                <a:cs typeface="Poppins Black"/>
                <a:sym typeface="Poppins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902050"/>
            <a:ext cx="4775400" cy="453900"/>
          </a:xfrm>
          <a:prstGeom prst="rect">
            <a:avLst/>
          </a:prstGeom>
          <a:noFill/>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6019550" y="-745175"/>
            <a:ext cx="1380600" cy="18717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997325" y="-25"/>
            <a:ext cx="1146681" cy="2230826"/>
            <a:chOff x="7997325" y="-25"/>
            <a:chExt cx="1146681" cy="2230826"/>
          </a:xfrm>
        </p:grpSpPr>
        <p:sp>
          <p:nvSpPr>
            <p:cNvPr id="13" name="Google Shape;13;p2"/>
            <p:cNvSpPr/>
            <p:nvPr/>
          </p:nvSpPr>
          <p:spPr>
            <a:xfrm rot="-5400000">
              <a:off x="8581607" y="925027"/>
              <a:ext cx="743366" cy="381432"/>
            </a:xfrm>
            <a:custGeom>
              <a:avLst/>
              <a:gdLst/>
              <a:ahLst/>
              <a:cxnLst/>
              <a:rect l="l" t="t" r="r" b="b"/>
              <a:pathLst>
                <a:path w="21663" h="7031" fill="none" extrusionOk="0">
                  <a:moveTo>
                    <a:pt x="21662" y="0"/>
                  </a:moveTo>
                  <a:lnTo>
                    <a:pt x="1" y="0"/>
                  </a:lnTo>
                  <a:lnTo>
                    <a:pt x="1" y="7030"/>
                  </a:lnTo>
                  <a:lnTo>
                    <a:pt x="21662" y="7030"/>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7816982" y="924403"/>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8199229" y="180696"/>
              <a:ext cx="744121" cy="382679"/>
            </a:xfrm>
            <a:custGeom>
              <a:avLst/>
              <a:gdLst/>
              <a:ahLst/>
              <a:cxnLst/>
              <a:rect l="l" t="t" r="r" b="b"/>
              <a:pathLst>
                <a:path w="21685" h="7054" fill="none" extrusionOk="0">
                  <a:moveTo>
                    <a:pt x="21684" y="0"/>
                  </a:moveTo>
                  <a:lnTo>
                    <a:pt x="0" y="0"/>
                  </a:lnTo>
                  <a:lnTo>
                    <a:pt x="0" y="7053"/>
                  </a:lnTo>
                  <a:lnTo>
                    <a:pt x="21684"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199607" y="1667778"/>
              <a:ext cx="743366" cy="382679"/>
            </a:xfrm>
            <a:custGeom>
              <a:avLst/>
              <a:gdLst/>
              <a:ahLst/>
              <a:cxnLst/>
              <a:rect l="l" t="t" r="r" b="b"/>
              <a:pathLst>
                <a:path w="21663" h="7054" fill="none" extrusionOk="0">
                  <a:moveTo>
                    <a:pt x="21662" y="0"/>
                  </a:moveTo>
                  <a:lnTo>
                    <a:pt x="1" y="0"/>
                  </a:lnTo>
                  <a:lnTo>
                    <a:pt x="1" y="7053"/>
                  </a:lnTo>
                  <a:lnTo>
                    <a:pt x="21662" y="7053"/>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5">
  <p:cSld name="CUSTOM_9_1_1_1_1">
    <p:spTree>
      <p:nvGrpSpPr>
        <p:cNvPr id="1" name="Shape 235"/>
        <p:cNvGrpSpPr/>
        <p:nvPr/>
      </p:nvGrpSpPr>
      <p:grpSpPr>
        <a:xfrm>
          <a:off x="0" y="0"/>
          <a:ext cx="0" cy="0"/>
          <a:chOff x="0" y="0"/>
          <a:chExt cx="0" cy="0"/>
        </a:xfrm>
      </p:grpSpPr>
      <p:sp>
        <p:nvSpPr>
          <p:cNvPr id="236" name="Google Shape;236;p23"/>
          <p:cNvSpPr txBox="1">
            <a:spLocks noGrp="1"/>
          </p:cNvSpPr>
          <p:nvPr>
            <p:ph type="title"/>
          </p:nvPr>
        </p:nvSpPr>
        <p:spPr>
          <a:xfrm>
            <a:off x="720000" y="540000"/>
            <a:ext cx="7704000" cy="41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37" name="Google Shape;237;p23"/>
          <p:cNvGrpSpPr/>
          <p:nvPr/>
        </p:nvGrpSpPr>
        <p:grpSpPr>
          <a:xfrm>
            <a:off x="200088" y="4343562"/>
            <a:ext cx="519905" cy="519892"/>
            <a:chOff x="3917205" y="2296501"/>
            <a:chExt cx="1309585" cy="1309552"/>
          </a:xfrm>
        </p:grpSpPr>
        <p:sp>
          <p:nvSpPr>
            <p:cNvPr id="238" name="Google Shape;238;p23"/>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2" name="Google Shape;242;p23"/>
          <p:cNvCxnSpPr/>
          <p:nvPr/>
        </p:nvCxnSpPr>
        <p:spPr>
          <a:xfrm>
            <a:off x="8073982" y="7239"/>
            <a:ext cx="1066500" cy="1066500"/>
          </a:xfrm>
          <a:prstGeom prst="straightConnector1">
            <a:avLst/>
          </a:prstGeom>
          <a:noFill/>
          <a:ln w="19050" cap="flat" cmpd="sng">
            <a:solidFill>
              <a:schemeClr val="lt1"/>
            </a:solidFill>
            <a:prstDash val="solid"/>
            <a:round/>
            <a:headEnd type="none" w="med" len="med"/>
            <a:tailEnd type="none" w="med" len="med"/>
          </a:ln>
        </p:spPr>
      </p:cxnSp>
      <p:grpSp>
        <p:nvGrpSpPr>
          <p:cNvPr id="243" name="Google Shape;243;p23"/>
          <p:cNvGrpSpPr/>
          <p:nvPr/>
        </p:nvGrpSpPr>
        <p:grpSpPr>
          <a:xfrm>
            <a:off x="8620583" y="6250"/>
            <a:ext cx="523411" cy="521888"/>
            <a:chOff x="8096875" y="3683400"/>
            <a:chExt cx="523411" cy="521888"/>
          </a:xfrm>
        </p:grpSpPr>
        <p:sp>
          <p:nvSpPr>
            <p:cNvPr id="244" name="Google Shape;244;p23"/>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23"/>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CUSTOM_9_1_1_1_1_1">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720000" y="540000"/>
            <a:ext cx="7704000" cy="41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8" name="Google Shape;248;p24"/>
          <p:cNvSpPr/>
          <p:nvPr/>
        </p:nvSpPr>
        <p:spPr>
          <a:xfrm>
            <a:off x="8624111" y="4103688"/>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4"/>
          <p:cNvGrpSpPr/>
          <p:nvPr/>
        </p:nvGrpSpPr>
        <p:grpSpPr>
          <a:xfrm>
            <a:off x="8522388" y="488862"/>
            <a:ext cx="519905" cy="519892"/>
            <a:chOff x="3917205" y="2296501"/>
            <a:chExt cx="1309585" cy="1309552"/>
          </a:xfrm>
        </p:grpSpPr>
        <p:sp>
          <p:nvSpPr>
            <p:cNvPr id="250" name="Google Shape;250;p24"/>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24"/>
          <p:cNvSpPr/>
          <p:nvPr/>
        </p:nvSpPr>
        <p:spPr>
          <a:xfrm>
            <a:off x="8102461" y="4623588"/>
            <a:ext cx="519900" cy="5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512"/>
        <p:cNvGrpSpPr/>
        <p:nvPr/>
      </p:nvGrpSpPr>
      <p:grpSpPr>
        <a:xfrm>
          <a:off x="0" y="0"/>
          <a:ext cx="0" cy="0"/>
          <a:chOff x="0" y="0"/>
          <a:chExt cx="0" cy="0"/>
        </a:xfrm>
      </p:grpSpPr>
      <p:grpSp>
        <p:nvGrpSpPr>
          <p:cNvPr id="513" name="Google Shape;513;p41"/>
          <p:cNvGrpSpPr/>
          <p:nvPr/>
        </p:nvGrpSpPr>
        <p:grpSpPr>
          <a:xfrm>
            <a:off x="460040" y="4343562"/>
            <a:ext cx="519905" cy="519892"/>
            <a:chOff x="3917205" y="2296501"/>
            <a:chExt cx="1309585" cy="1309552"/>
          </a:xfrm>
        </p:grpSpPr>
        <p:sp>
          <p:nvSpPr>
            <p:cNvPr id="514" name="Google Shape;514;p41"/>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1"/>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1"/>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41"/>
          <p:cNvGrpSpPr/>
          <p:nvPr/>
        </p:nvGrpSpPr>
        <p:grpSpPr>
          <a:xfrm>
            <a:off x="8620600" y="4621600"/>
            <a:ext cx="523411" cy="521888"/>
            <a:chOff x="8096875" y="3683400"/>
            <a:chExt cx="523411" cy="521888"/>
          </a:xfrm>
        </p:grpSpPr>
        <p:sp>
          <p:nvSpPr>
            <p:cNvPr id="519" name="Google Shape;519;p41"/>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 name="Google Shape;520;p41"/>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
        <p:nvSpPr>
          <p:cNvPr id="521" name="Google Shape;521;p41"/>
          <p:cNvSpPr/>
          <p:nvPr/>
        </p:nvSpPr>
        <p:spPr>
          <a:xfrm>
            <a:off x="8549674" y="90738"/>
            <a:ext cx="519900" cy="51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522"/>
        <p:cNvGrpSpPr/>
        <p:nvPr/>
      </p:nvGrpSpPr>
      <p:grpSpPr>
        <a:xfrm>
          <a:off x="0" y="0"/>
          <a:ext cx="0" cy="0"/>
          <a:chOff x="0" y="0"/>
          <a:chExt cx="0" cy="0"/>
        </a:xfrm>
      </p:grpSpPr>
      <p:sp>
        <p:nvSpPr>
          <p:cNvPr id="523" name="Google Shape;523;p42"/>
          <p:cNvSpPr/>
          <p:nvPr/>
        </p:nvSpPr>
        <p:spPr>
          <a:xfrm rot="10800000">
            <a:off x="521650"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rot="10800000">
            <a:off x="0" y="519888"/>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rot="5400000" flipH="1">
            <a:off x="7517851" y="-938593"/>
            <a:ext cx="1380600" cy="1871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rot="5400000" flipH="1">
            <a:off x="6640801" y="-645505"/>
            <a:ext cx="1284572" cy="1285530"/>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4048409" y="4482087"/>
            <a:ext cx="1047186" cy="661412"/>
          </a:xfrm>
          <a:custGeom>
            <a:avLst/>
            <a:gdLst/>
            <a:ahLst/>
            <a:cxnLst/>
            <a:rect l="l" t="t" r="r" b="b"/>
            <a:pathLst>
              <a:path w="36863" h="23283" extrusionOk="0">
                <a:moveTo>
                  <a:pt x="11641" y="1"/>
                </a:moveTo>
                <a:cubicBezTo>
                  <a:pt x="5204" y="1"/>
                  <a:pt x="0" y="5205"/>
                  <a:pt x="0" y="11642"/>
                </a:cubicBezTo>
                <a:cubicBezTo>
                  <a:pt x="0" y="18078"/>
                  <a:pt x="5204" y="23283"/>
                  <a:pt x="11641" y="23283"/>
                </a:cubicBezTo>
                <a:lnTo>
                  <a:pt x="25222" y="23283"/>
                </a:lnTo>
                <a:cubicBezTo>
                  <a:pt x="31659" y="23283"/>
                  <a:pt x="36863" y="18078"/>
                  <a:pt x="36863" y="11642"/>
                </a:cubicBezTo>
                <a:cubicBezTo>
                  <a:pt x="36863" y="5205"/>
                  <a:pt x="31659" y="1"/>
                  <a:pt x="252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043625" y="1277824"/>
            <a:ext cx="33105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500" b="0">
                <a:latin typeface="Poppins Black"/>
                <a:ea typeface="Poppins Black"/>
                <a:cs typeface="Poppins Black"/>
                <a:sym typeface="Poppins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3043625" y="3072800"/>
            <a:ext cx="2936100" cy="701400"/>
          </a:xfrm>
          <a:prstGeom prst="rect">
            <a:avLst/>
          </a:prstGeom>
          <a:noFill/>
        </p:spPr>
        <p:txBody>
          <a:bodyPr spcFirstLastPara="1" wrap="square" lIns="91425" tIns="91425" rIns="91425" bIns="91425" anchor="t" anchorCtr="0">
            <a:normAutofit/>
          </a:bodyPr>
          <a:lstStyle>
            <a:lvl1pPr lvl="0" rtl="0">
              <a:lnSpc>
                <a:spcPct val="100000"/>
              </a:lnSpc>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 name="Google Shape;20;p3"/>
          <p:cNvSpPr txBox="1">
            <a:spLocks noGrp="1"/>
          </p:cNvSpPr>
          <p:nvPr>
            <p:ph type="title" idx="2" hasCustomPrompt="1"/>
          </p:nvPr>
        </p:nvSpPr>
        <p:spPr>
          <a:xfrm>
            <a:off x="1154325" y="2089649"/>
            <a:ext cx="1254300" cy="96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500" b="1">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1" name="Google Shape;21;p3"/>
          <p:cNvGrpSpPr/>
          <p:nvPr/>
        </p:nvGrpSpPr>
        <p:grpSpPr>
          <a:xfrm>
            <a:off x="0" y="0"/>
            <a:ext cx="523411" cy="521888"/>
            <a:chOff x="8096875" y="3683400"/>
            <a:chExt cx="523411" cy="521888"/>
          </a:xfrm>
        </p:grpSpPr>
        <p:sp>
          <p:nvSpPr>
            <p:cNvPr id="22" name="Google Shape;22;p3"/>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3"/>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20000" y="539100"/>
            <a:ext cx="7704000" cy="417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b="1">
                <a:solidFill>
                  <a:schemeClr val="lt1"/>
                </a:solidFill>
                <a:latin typeface="Poppins"/>
                <a:ea typeface="Poppins"/>
                <a:cs typeface="Poppins"/>
                <a:sym typeface="Poppi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720000" y="1107650"/>
            <a:ext cx="7704000" cy="659700"/>
          </a:xfrm>
          <a:prstGeom prst="rect">
            <a:avLst/>
          </a:prstGeom>
        </p:spPr>
        <p:txBody>
          <a:bodyPr spcFirstLastPara="1" wrap="square" lIns="91425" tIns="91425" rIns="91425" bIns="91425" anchor="t" anchorCtr="0">
            <a:normAutofit/>
          </a:bodyPr>
          <a:lstStyle>
            <a:lvl1pPr marL="457200" lvl="0" indent="-304800">
              <a:lnSpc>
                <a:spcPct val="100000"/>
              </a:lnSpc>
              <a:spcBef>
                <a:spcPts val="0"/>
              </a:spcBef>
              <a:spcAft>
                <a:spcPts val="0"/>
              </a:spcAft>
              <a:buClr>
                <a:schemeClr val="dk1"/>
              </a:buClr>
              <a:buSzPts val="1200"/>
              <a:buAutoNum type="arabicPeriod"/>
              <a:defRPr sz="1200">
                <a:latin typeface="Lexend Deca Medium"/>
                <a:ea typeface="Lexend Deca Medium"/>
                <a:cs typeface="Lexend Deca Medium"/>
                <a:sym typeface="Lexend Deca Medium"/>
              </a:defRPr>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27" name="Google Shape;27;p4"/>
          <p:cNvSpPr/>
          <p:nvPr/>
        </p:nvSpPr>
        <p:spPr>
          <a:xfrm>
            <a:off x="8624111" y="4103688"/>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8364140" y="488862"/>
            <a:ext cx="519905" cy="519892"/>
            <a:chOff x="3917205" y="2296501"/>
            <a:chExt cx="1309585" cy="1309552"/>
          </a:xfrm>
        </p:grpSpPr>
        <p:sp>
          <p:nvSpPr>
            <p:cNvPr id="29" name="Google Shape;29;p4"/>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4"/>
          <p:cNvSpPr/>
          <p:nvPr/>
        </p:nvSpPr>
        <p:spPr>
          <a:xfrm>
            <a:off x="8102461" y="4623588"/>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0000" y="539100"/>
            <a:ext cx="7704000" cy="417600"/>
          </a:xfrm>
          <a:prstGeom prst="rect">
            <a:avLst/>
          </a:prstGeom>
        </p:spPr>
        <p:txBody>
          <a:bodyPr spcFirstLastPara="1" wrap="square" lIns="91425" tIns="91425" rIns="91425" bIns="91425" anchor="ctr" anchorCtr="0">
            <a:noAutofit/>
          </a:bodyPr>
          <a:lstStyle>
            <a:lvl1pPr lvl="0">
              <a:spcBef>
                <a:spcPts val="0"/>
              </a:spcBef>
              <a:spcAft>
                <a:spcPts val="0"/>
              </a:spcAft>
              <a:buSzPts val="2800"/>
              <a:buFont typeface="Poppins"/>
              <a:buNone/>
              <a:defRPr b="1">
                <a:latin typeface="Poppins"/>
                <a:ea typeface="Poppins"/>
                <a:cs typeface="Poppins"/>
                <a:sym typeface="Poppi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740726" y="2842800"/>
            <a:ext cx="3779400" cy="17607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Clr>
                <a:schemeClr val="dk1"/>
              </a:buClr>
              <a:buSzPts val="1400"/>
              <a:buFont typeface="Lexend Deca Medium"/>
              <a:buChar char="●"/>
              <a:defRPr sz="1400">
                <a:solidFill>
                  <a:schemeClr val="dk1"/>
                </a:solidFill>
                <a:latin typeface="Lexend Deca Medium"/>
                <a:ea typeface="Lexend Deca Medium"/>
                <a:cs typeface="Lexend Deca Medium"/>
                <a:sym typeface="Lexend Deca Medium"/>
              </a:defRPr>
            </a:lvl1pPr>
            <a:lvl2pPr lvl="1">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2pPr>
            <a:lvl3pPr lvl="2">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3pPr>
            <a:lvl4pPr lvl="3">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4pPr>
            <a:lvl5pPr lvl="4">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5pPr>
            <a:lvl6pPr lvl="5">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6pPr>
            <a:lvl7pPr lvl="6">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7pPr>
            <a:lvl8pPr lvl="7">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8pPr>
            <a:lvl9pPr lvl="8">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9pPr>
          </a:lstStyle>
          <a:p>
            <a:endParaRPr/>
          </a:p>
        </p:txBody>
      </p:sp>
      <p:sp>
        <p:nvSpPr>
          <p:cNvPr id="37" name="Google Shape;37;p5"/>
          <p:cNvSpPr txBox="1">
            <a:spLocks noGrp="1"/>
          </p:cNvSpPr>
          <p:nvPr>
            <p:ph type="subTitle" idx="2"/>
          </p:nvPr>
        </p:nvSpPr>
        <p:spPr>
          <a:xfrm>
            <a:off x="4623872" y="2842800"/>
            <a:ext cx="3779400" cy="1760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Char char="●"/>
              <a:defRPr sz="14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Char char="■"/>
              <a:defRPr>
                <a:solidFill>
                  <a:schemeClr val="dk1"/>
                </a:solidFill>
                <a:latin typeface="Lexend Deca Medium"/>
                <a:ea typeface="Lexend Deca Medium"/>
                <a:cs typeface="Lexend Deca Medium"/>
                <a:sym typeface="Lexend Deca Medium"/>
              </a:defRPr>
            </a:lvl9pPr>
          </a:lstStyle>
          <a:p>
            <a:endParaRPr/>
          </a:p>
        </p:txBody>
      </p:sp>
      <p:sp>
        <p:nvSpPr>
          <p:cNvPr id="38" name="Google Shape;38;p5"/>
          <p:cNvSpPr txBox="1">
            <a:spLocks noGrp="1"/>
          </p:cNvSpPr>
          <p:nvPr>
            <p:ph type="title" idx="3"/>
          </p:nvPr>
        </p:nvSpPr>
        <p:spPr>
          <a:xfrm>
            <a:off x="740726" y="2425300"/>
            <a:ext cx="3779400" cy="4176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a:spcBef>
                <a:spcPts val="0"/>
              </a:spcBef>
              <a:spcAft>
                <a:spcPts val="0"/>
              </a:spcAft>
              <a:buSzPts val="2000"/>
              <a:buFont typeface="Poppins"/>
              <a:buNone/>
              <a:defRPr sz="2000" b="1">
                <a:latin typeface="Poppins"/>
                <a:ea typeface="Poppins"/>
                <a:cs typeface="Poppins"/>
                <a:sym typeface="Poppins"/>
              </a:defRPr>
            </a:lvl2pPr>
            <a:lvl3pPr lvl="2">
              <a:spcBef>
                <a:spcPts val="0"/>
              </a:spcBef>
              <a:spcAft>
                <a:spcPts val="0"/>
              </a:spcAft>
              <a:buSzPts val="2000"/>
              <a:buFont typeface="Poppins"/>
              <a:buNone/>
              <a:defRPr sz="2000" b="1">
                <a:latin typeface="Poppins"/>
                <a:ea typeface="Poppins"/>
                <a:cs typeface="Poppins"/>
                <a:sym typeface="Poppins"/>
              </a:defRPr>
            </a:lvl3pPr>
            <a:lvl4pPr lvl="3">
              <a:spcBef>
                <a:spcPts val="0"/>
              </a:spcBef>
              <a:spcAft>
                <a:spcPts val="0"/>
              </a:spcAft>
              <a:buSzPts val="2000"/>
              <a:buFont typeface="Poppins"/>
              <a:buNone/>
              <a:defRPr sz="2000" b="1">
                <a:latin typeface="Poppins"/>
                <a:ea typeface="Poppins"/>
                <a:cs typeface="Poppins"/>
                <a:sym typeface="Poppins"/>
              </a:defRPr>
            </a:lvl4pPr>
            <a:lvl5pPr lvl="4">
              <a:spcBef>
                <a:spcPts val="0"/>
              </a:spcBef>
              <a:spcAft>
                <a:spcPts val="0"/>
              </a:spcAft>
              <a:buSzPts val="2000"/>
              <a:buFont typeface="Poppins"/>
              <a:buNone/>
              <a:defRPr sz="2000" b="1">
                <a:latin typeface="Poppins"/>
                <a:ea typeface="Poppins"/>
                <a:cs typeface="Poppins"/>
                <a:sym typeface="Poppins"/>
              </a:defRPr>
            </a:lvl5pPr>
            <a:lvl6pPr lvl="5">
              <a:spcBef>
                <a:spcPts val="0"/>
              </a:spcBef>
              <a:spcAft>
                <a:spcPts val="0"/>
              </a:spcAft>
              <a:buSzPts val="2000"/>
              <a:buFont typeface="Poppins"/>
              <a:buNone/>
              <a:defRPr sz="2000" b="1">
                <a:latin typeface="Poppins"/>
                <a:ea typeface="Poppins"/>
                <a:cs typeface="Poppins"/>
                <a:sym typeface="Poppins"/>
              </a:defRPr>
            </a:lvl6pPr>
            <a:lvl7pPr lvl="6">
              <a:spcBef>
                <a:spcPts val="0"/>
              </a:spcBef>
              <a:spcAft>
                <a:spcPts val="0"/>
              </a:spcAft>
              <a:buSzPts val="2000"/>
              <a:buFont typeface="Poppins"/>
              <a:buNone/>
              <a:defRPr sz="2000" b="1">
                <a:latin typeface="Poppins"/>
                <a:ea typeface="Poppins"/>
                <a:cs typeface="Poppins"/>
                <a:sym typeface="Poppins"/>
              </a:defRPr>
            </a:lvl7pPr>
            <a:lvl8pPr lvl="7">
              <a:spcBef>
                <a:spcPts val="0"/>
              </a:spcBef>
              <a:spcAft>
                <a:spcPts val="0"/>
              </a:spcAft>
              <a:buSzPts val="2000"/>
              <a:buFont typeface="Poppins"/>
              <a:buNone/>
              <a:defRPr sz="2000" b="1">
                <a:latin typeface="Poppins"/>
                <a:ea typeface="Poppins"/>
                <a:cs typeface="Poppins"/>
                <a:sym typeface="Poppins"/>
              </a:defRPr>
            </a:lvl8pPr>
            <a:lvl9pPr lvl="8">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39" name="Google Shape;39;p5"/>
          <p:cNvSpPr txBox="1">
            <a:spLocks noGrp="1"/>
          </p:cNvSpPr>
          <p:nvPr>
            <p:ph type="title" idx="4"/>
          </p:nvPr>
        </p:nvSpPr>
        <p:spPr>
          <a:xfrm>
            <a:off x="4623874" y="2425300"/>
            <a:ext cx="3779400" cy="417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grpSp>
        <p:nvGrpSpPr>
          <p:cNvPr id="40" name="Google Shape;40;p5"/>
          <p:cNvGrpSpPr/>
          <p:nvPr/>
        </p:nvGrpSpPr>
        <p:grpSpPr>
          <a:xfrm>
            <a:off x="0" y="4621600"/>
            <a:ext cx="523411" cy="521888"/>
            <a:chOff x="8096875" y="3683400"/>
            <a:chExt cx="523411" cy="521888"/>
          </a:xfrm>
        </p:grpSpPr>
        <p:sp>
          <p:nvSpPr>
            <p:cNvPr id="41" name="Google Shape;41;p5"/>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5"/>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
        <p:nvSpPr>
          <p:cNvPr id="43" name="Google Shape;43;p5"/>
          <p:cNvSpPr/>
          <p:nvPr/>
        </p:nvSpPr>
        <p:spPr>
          <a:xfrm rot="5400000">
            <a:off x="8103336"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5400000">
            <a:off x="8623236" y="521638"/>
            <a:ext cx="519900" cy="51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9"/>
          <p:cNvSpPr txBox="1">
            <a:spLocks noGrp="1"/>
          </p:cNvSpPr>
          <p:nvPr>
            <p:ph type="title"/>
          </p:nvPr>
        </p:nvSpPr>
        <p:spPr>
          <a:xfrm>
            <a:off x="3782000" y="1394150"/>
            <a:ext cx="4641600" cy="13935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500">
                <a:solidFill>
                  <a:schemeClr val="dk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9"/>
          <p:cNvSpPr txBox="1">
            <a:spLocks noGrp="1"/>
          </p:cNvSpPr>
          <p:nvPr>
            <p:ph type="subTitle" idx="1"/>
          </p:nvPr>
        </p:nvSpPr>
        <p:spPr>
          <a:xfrm>
            <a:off x="3782000" y="2732600"/>
            <a:ext cx="4641600" cy="188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700">
                <a:solidFill>
                  <a:schemeClr val="lt1"/>
                </a:solidFill>
                <a:latin typeface="Lexend Deca Medium"/>
                <a:ea typeface="Lexend Deca Medium"/>
                <a:cs typeface="Lexend Deca Medium"/>
                <a:sym typeface="Lexend Deca Medium"/>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1"/>
        <p:cNvGrpSpPr/>
        <p:nvPr/>
      </p:nvGrpSpPr>
      <p:grpSpPr>
        <a:xfrm>
          <a:off x="0" y="0"/>
          <a:ext cx="0" cy="0"/>
          <a:chOff x="0" y="0"/>
          <a:chExt cx="0" cy="0"/>
        </a:xfrm>
      </p:grpSpPr>
      <p:sp>
        <p:nvSpPr>
          <p:cNvPr id="102" name="Google Shape;102;p13"/>
          <p:cNvSpPr txBox="1">
            <a:spLocks noGrp="1"/>
          </p:cNvSpPr>
          <p:nvPr>
            <p:ph type="title"/>
          </p:nvPr>
        </p:nvSpPr>
        <p:spPr>
          <a:xfrm>
            <a:off x="720000" y="540000"/>
            <a:ext cx="7704000" cy="415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Font typeface="Poppins"/>
              <a:buNone/>
              <a:defRPr b="1">
                <a:latin typeface="Poppins"/>
                <a:ea typeface="Poppins"/>
                <a:cs typeface="Poppins"/>
                <a:sym typeface="Poppi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3"/>
          <p:cNvSpPr txBox="1">
            <a:spLocks noGrp="1"/>
          </p:cNvSpPr>
          <p:nvPr>
            <p:ph type="subTitle" idx="1"/>
          </p:nvPr>
        </p:nvSpPr>
        <p:spPr>
          <a:xfrm>
            <a:off x="6205363" y="3813048"/>
            <a:ext cx="1965900" cy="557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04" name="Google Shape;104;p13"/>
          <p:cNvSpPr txBox="1">
            <a:spLocks noGrp="1"/>
          </p:cNvSpPr>
          <p:nvPr>
            <p:ph type="title" idx="2"/>
          </p:nvPr>
        </p:nvSpPr>
        <p:spPr>
          <a:xfrm>
            <a:off x="6205363" y="3171925"/>
            <a:ext cx="19659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05" name="Google Shape;105;p13"/>
          <p:cNvSpPr txBox="1">
            <a:spLocks noGrp="1"/>
          </p:cNvSpPr>
          <p:nvPr>
            <p:ph type="title" idx="3" hasCustomPrompt="1"/>
          </p:nvPr>
        </p:nvSpPr>
        <p:spPr>
          <a:xfrm>
            <a:off x="5109134" y="3419779"/>
            <a:ext cx="696600" cy="69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b="1">
                <a:solidFill>
                  <a:schemeClr val="dk1"/>
                </a:solidFill>
                <a:latin typeface="Poppins"/>
                <a:ea typeface="Poppins"/>
                <a:cs typeface="Poppins"/>
                <a:sym typeface="Poppin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6" name="Google Shape;106;p13"/>
          <p:cNvSpPr txBox="1">
            <a:spLocks noGrp="1"/>
          </p:cNvSpPr>
          <p:nvPr>
            <p:ph type="subTitle" idx="4"/>
          </p:nvPr>
        </p:nvSpPr>
        <p:spPr>
          <a:xfrm>
            <a:off x="6205363" y="2112264"/>
            <a:ext cx="1965900" cy="557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07" name="Google Shape;107;p13"/>
          <p:cNvSpPr txBox="1">
            <a:spLocks noGrp="1"/>
          </p:cNvSpPr>
          <p:nvPr>
            <p:ph type="title" idx="5"/>
          </p:nvPr>
        </p:nvSpPr>
        <p:spPr>
          <a:xfrm>
            <a:off x="6205363" y="1472650"/>
            <a:ext cx="19659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08" name="Google Shape;108;p13"/>
          <p:cNvSpPr txBox="1">
            <a:spLocks noGrp="1"/>
          </p:cNvSpPr>
          <p:nvPr>
            <p:ph type="title" idx="6" hasCustomPrompt="1"/>
          </p:nvPr>
        </p:nvSpPr>
        <p:spPr>
          <a:xfrm>
            <a:off x="5109134" y="1720504"/>
            <a:ext cx="696600" cy="69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b="1">
                <a:solidFill>
                  <a:schemeClr val="dk1"/>
                </a:solidFill>
                <a:latin typeface="Poppins"/>
                <a:ea typeface="Poppins"/>
                <a:cs typeface="Poppins"/>
                <a:sym typeface="Poppin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9" name="Google Shape;109;p13"/>
          <p:cNvSpPr txBox="1">
            <a:spLocks noGrp="1"/>
          </p:cNvSpPr>
          <p:nvPr>
            <p:ph type="subTitle" idx="7"/>
          </p:nvPr>
        </p:nvSpPr>
        <p:spPr>
          <a:xfrm>
            <a:off x="2309468" y="3813048"/>
            <a:ext cx="1964100" cy="557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10" name="Google Shape;110;p13"/>
          <p:cNvSpPr txBox="1">
            <a:spLocks noGrp="1"/>
          </p:cNvSpPr>
          <p:nvPr>
            <p:ph type="title" idx="8"/>
          </p:nvPr>
        </p:nvSpPr>
        <p:spPr>
          <a:xfrm>
            <a:off x="2309468" y="3171925"/>
            <a:ext cx="19641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11" name="Google Shape;111;p13"/>
          <p:cNvSpPr txBox="1">
            <a:spLocks noGrp="1"/>
          </p:cNvSpPr>
          <p:nvPr>
            <p:ph type="title" idx="9" hasCustomPrompt="1"/>
          </p:nvPr>
        </p:nvSpPr>
        <p:spPr>
          <a:xfrm>
            <a:off x="1213239" y="3419779"/>
            <a:ext cx="696600" cy="69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b="1">
                <a:solidFill>
                  <a:schemeClr val="dk1"/>
                </a:solidFill>
                <a:latin typeface="Poppins"/>
                <a:ea typeface="Poppins"/>
                <a:cs typeface="Poppins"/>
                <a:sym typeface="Poppin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2" name="Google Shape;112;p13"/>
          <p:cNvSpPr txBox="1">
            <a:spLocks noGrp="1"/>
          </p:cNvSpPr>
          <p:nvPr>
            <p:ph type="subTitle" idx="13"/>
          </p:nvPr>
        </p:nvSpPr>
        <p:spPr>
          <a:xfrm>
            <a:off x="2309463" y="2111164"/>
            <a:ext cx="1965900" cy="5568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400"/>
              <a:buFont typeface="Lexend Deca Medium"/>
              <a:buNone/>
              <a:defRPr sz="1400">
                <a:solidFill>
                  <a:schemeClr val="lt1"/>
                </a:solidFill>
                <a:latin typeface="Lexend Deca Medium"/>
                <a:ea typeface="Lexend Deca Medium"/>
                <a:cs typeface="Lexend Deca Medium"/>
                <a:sym typeface="Lexend Deca Medium"/>
              </a:defRPr>
            </a:lvl1pPr>
            <a:lvl2pPr lvl="1"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1400"/>
              <a:buFont typeface="Lexend Deca Medium"/>
              <a:buNone/>
              <a:defRPr>
                <a:solidFill>
                  <a:schemeClr val="dk1"/>
                </a:solidFill>
                <a:latin typeface="Lexend Deca Medium"/>
                <a:ea typeface="Lexend Deca Medium"/>
                <a:cs typeface="Lexend Deca Medium"/>
                <a:sym typeface="Lexend Deca Medium"/>
              </a:defRPr>
            </a:lvl9pPr>
          </a:lstStyle>
          <a:p>
            <a:endParaRPr/>
          </a:p>
        </p:txBody>
      </p:sp>
      <p:sp>
        <p:nvSpPr>
          <p:cNvPr id="113" name="Google Shape;113;p13"/>
          <p:cNvSpPr txBox="1">
            <a:spLocks noGrp="1"/>
          </p:cNvSpPr>
          <p:nvPr>
            <p:ph type="title" idx="14"/>
          </p:nvPr>
        </p:nvSpPr>
        <p:spPr>
          <a:xfrm>
            <a:off x="2309463" y="1468888"/>
            <a:ext cx="1965900" cy="472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Poppins"/>
              <a:buNone/>
              <a:defRPr sz="2000" b="1">
                <a:solidFill>
                  <a:schemeClr val="dk1"/>
                </a:solidFill>
                <a:latin typeface="Poppins"/>
                <a:ea typeface="Poppins"/>
                <a:cs typeface="Poppins"/>
                <a:sym typeface="Poppins"/>
              </a:defRPr>
            </a:lvl1pPr>
            <a:lvl2pPr lvl="1" rtl="0">
              <a:spcBef>
                <a:spcPts val="0"/>
              </a:spcBef>
              <a:spcAft>
                <a:spcPts val="0"/>
              </a:spcAft>
              <a:buSzPts val="2000"/>
              <a:buFont typeface="Poppins"/>
              <a:buNone/>
              <a:defRPr sz="2000" b="1">
                <a:latin typeface="Poppins"/>
                <a:ea typeface="Poppins"/>
                <a:cs typeface="Poppins"/>
                <a:sym typeface="Poppins"/>
              </a:defRPr>
            </a:lvl2pPr>
            <a:lvl3pPr lvl="2" rtl="0">
              <a:spcBef>
                <a:spcPts val="0"/>
              </a:spcBef>
              <a:spcAft>
                <a:spcPts val="0"/>
              </a:spcAft>
              <a:buSzPts val="2000"/>
              <a:buFont typeface="Poppins"/>
              <a:buNone/>
              <a:defRPr sz="2000" b="1">
                <a:latin typeface="Poppins"/>
                <a:ea typeface="Poppins"/>
                <a:cs typeface="Poppins"/>
                <a:sym typeface="Poppins"/>
              </a:defRPr>
            </a:lvl3pPr>
            <a:lvl4pPr lvl="3" rtl="0">
              <a:spcBef>
                <a:spcPts val="0"/>
              </a:spcBef>
              <a:spcAft>
                <a:spcPts val="0"/>
              </a:spcAft>
              <a:buSzPts val="2000"/>
              <a:buFont typeface="Poppins"/>
              <a:buNone/>
              <a:defRPr sz="2000" b="1">
                <a:latin typeface="Poppins"/>
                <a:ea typeface="Poppins"/>
                <a:cs typeface="Poppins"/>
                <a:sym typeface="Poppins"/>
              </a:defRPr>
            </a:lvl4pPr>
            <a:lvl5pPr lvl="4" rtl="0">
              <a:spcBef>
                <a:spcPts val="0"/>
              </a:spcBef>
              <a:spcAft>
                <a:spcPts val="0"/>
              </a:spcAft>
              <a:buSzPts val="2000"/>
              <a:buFont typeface="Poppins"/>
              <a:buNone/>
              <a:defRPr sz="2000" b="1">
                <a:latin typeface="Poppins"/>
                <a:ea typeface="Poppins"/>
                <a:cs typeface="Poppins"/>
                <a:sym typeface="Poppins"/>
              </a:defRPr>
            </a:lvl5pPr>
            <a:lvl6pPr lvl="5" rtl="0">
              <a:spcBef>
                <a:spcPts val="0"/>
              </a:spcBef>
              <a:spcAft>
                <a:spcPts val="0"/>
              </a:spcAft>
              <a:buSzPts val="2000"/>
              <a:buFont typeface="Poppins"/>
              <a:buNone/>
              <a:defRPr sz="2000" b="1">
                <a:latin typeface="Poppins"/>
                <a:ea typeface="Poppins"/>
                <a:cs typeface="Poppins"/>
                <a:sym typeface="Poppins"/>
              </a:defRPr>
            </a:lvl6pPr>
            <a:lvl7pPr lvl="6" rtl="0">
              <a:spcBef>
                <a:spcPts val="0"/>
              </a:spcBef>
              <a:spcAft>
                <a:spcPts val="0"/>
              </a:spcAft>
              <a:buSzPts val="2000"/>
              <a:buFont typeface="Poppins"/>
              <a:buNone/>
              <a:defRPr sz="2000" b="1">
                <a:latin typeface="Poppins"/>
                <a:ea typeface="Poppins"/>
                <a:cs typeface="Poppins"/>
                <a:sym typeface="Poppins"/>
              </a:defRPr>
            </a:lvl7pPr>
            <a:lvl8pPr lvl="7" rtl="0">
              <a:spcBef>
                <a:spcPts val="0"/>
              </a:spcBef>
              <a:spcAft>
                <a:spcPts val="0"/>
              </a:spcAft>
              <a:buSzPts val="2000"/>
              <a:buFont typeface="Poppins"/>
              <a:buNone/>
              <a:defRPr sz="2000" b="1">
                <a:latin typeface="Poppins"/>
                <a:ea typeface="Poppins"/>
                <a:cs typeface="Poppins"/>
                <a:sym typeface="Poppins"/>
              </a:defRPr>
            </a:lvl8pPr>
            <a:lvl9pPr lvl="8" rtl="0">
              <a:spcBef>
                <a:spcPts val="0"/>
              </a:spcBef>
              <a:spcAft>
                <a:spcPts val="0"/>
              </a:spcAft>
              <a:buSzPts val="2000"/>
              <a:buFont typeface="Poppins"/>
              <a:buNone/>
              <a:defRPr sz="2000" b="1">
                <a:latin typeface="Poppins"/>
                <a:ea typeface="Poppins"/>
                <a:cs typeface="Poppins"/>
                <a:sym typeface="Poppins"/>
              </a:defRPr>
            </a:lvl9pPr>
          </a:lstStyle>
          <a:p>
            <a:endParaRPr/>
          </a:p>
        </p:txBody>
      </p:sp>
      <p:sp>
        <p:nvSpPr>
          <p:cNvPr id="114" name="Google Shape;114;p13"/>
          <p:cNvSpPr txBox="1">
            <a:spLocks noGrp="1"/>
          </p:cNvSpPr>
          <p:nvPr>
            <p:ph type="title" idx="15" hasCustomPrompt="1"/>
          </p:nvPr>
        </p:nvSpPr>
        <p:spPr>
          <a:xfrm>
            <a:off x="1213239" y="1720504"/>
            <a:ext cx="696600" cy="69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3000" b="1">
                <a:solidFill>
                  <a:schemeClr val="dk1"/>
                </a:solidFill>
                <a:latin typeface="Poppins"/>
                <a:ea typeface="Poppins"/>
                <a:cs typeface="Poppins"/>
                <a:sym typeface="Poppin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cxnSp>
        <p:nvCxnSpPr>
          <p:cNvPr id="115" name="Google Shape;115;p13"/>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grpSp>
        <p:nvGrpSpPr>
          <p:cNvPr id="116" name="Google Shape;116;p13"/>
          <p:cNvGrpSpPr/>
          <p:nvPr/>
        </p:nvGrpSpPr>
        <p:grpSpPr>
          <a:xfrm>
            <a:off x="8620600" y="4621600"/>
            <a:ext cx="523411" cy="521888"/>
            <a:chOff x="8096875" y="3683400"/>
            <a:chExt cx="523411" cy="521888"/>
          </a:xfrm>
        </p:grpSpPr>
        <p:sp>
          <p:nvSpPr>
            <p:cNvPr id="117" name="Google Shape;117;p13"/>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118;p13"/>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
        <p:nvSpPr>
          <p:cNvPr id="119" name="Google Shape;119;p13"/>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624111" y="-12"/>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3"/>
          <p:cNvGrpSpPr/>
          <p:nvPr/>
        </p:nvGrpSpPr>
        <p:grpSpPr>
          <a:xfrm>
            <a:off x="460040" y="4343562"/>
            <a:ext cx="519905" cy="519892"/>
            <a:chOff x="3917205" y="2296501"/>
            <a:chExt cx="1309585" cy="1309552"/>
          </a:xfrm>
        </p:grpSpPr>
        <p:sp>
          <p:nvSpPr>
            <p:cNvPr id="122" name="Google Shape;122;p13"/>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3630000" y="2377916"/>
            <a:ext cx="4794000" cy="1723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b="0">
                <a:solidFill>
                  <a:schemeClr val="dk1"/>
                </a:solidFill>
                <a:latin typeface="Poppins Black"/>
                <a:ea typeface="Poppins Black"/>
                <a:cs typeface="Poppins Black"/>
                <a:sym typeface="Poppins Black"/>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2" name="Google Shape;142;p15"/>
          <p:cNvSpPr txBox="1">
            <a:spLocks noGrp="1"/>
          </p:cNvSpPr>
          <p:nvPr>
            <p:ph type="subTitle" idx="1"/>
          </p:nvPr>
        </p:nvSpPr>
        <p:spPr>
          <a:xfrm>
            <a:off x="3630000" y="4109965"/>
            <a:ext cx="4794000" cy="379800"/>
          </a:xfrm>
          <a:prstGeom prst="rect">
            <a:avLst/>
          </a:prstGeom>
          <a:noFill/>
        </p:spPr>
        <p:txBody>
          <a:bodyPr spcFirstLastPara="1" wrap="square" lIns="91425" tIns="91425" rIns="91425" bIns="91425" anchor="t" anchorCtr="0">
            <a:normAutofit/>
          </a:bodyPr>
          <a:lstStyle>
            <a:lvl1pPr lvl="0" rtl="0">
              <a:spcBef>
                <a:spcPts val="0"/>
              </a:spcBef>
              <a:spcAft>
                <a:spcPts val="0"/>
              </a:spcAft>
              <a:buSzPts val="2800"/>
              <a:buNone/>
              <a:defRPr sz="1700">
                <a:solidFill>
                  <a:schemeClr val="lt1"/>
                </a:solidFill>
                <a:latin typeface="Lexend Deca Medium"/>
                <a:ea typeface="Lexend Deca Medium"/>
                <a:cs typeface="Lexend Deca Medium"/>
                <a:sym typeface="Lexend Deca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3" name="Google Shape;143;p15"/>
          <p:cNvSpPr txBox="1">
            <a:spLocks noGrp="1"/>
          </p:cNvSpPr>
          <p:nvPr>
            <p:ph type="title" idx="2" hasCustomPrompt="1"/>
          </p:nvPr>
        </p:nvSpPr>
        <p:spPr>
          <a:xfrm>
            <a:off x="4080141" y="1108332"/>
            <a:ext cx="9786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b="1">
                <a:solidFill>
                  <a:schemeClr val="dk1"/>
                </a:solidFill>
                <a:latin typeface="Poppins"/>
                <a:ea typeface="Poppins"/>
                <a:cs typeface="Poppins"/>
                <a:sym typeface="Poppi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5"/>
          <p:cNvSpPr/>
          <p:nvPr/>
        </p:nvSpPr>
        <p:spPr>
          <a:xfrm flipH="1">
            <a:off x="-3" y="0"/>
            <a:ext cx="1845028" cy="1845028"/>
          </a:xfrm>
          <a:custGeom>
            <a:avLst/>
            <a:gdLst/>
            <a:ahLst/>
            <a:cxnLst/>
            <a:rect l="l" t="t" r="r" b="b"/>
            <a:pathLst>
              <a:path w="75415" h="75415" extrusionOk="0">
                <a:moveTo>
                  <a:pt x="0" y="0"/>
                </a:moveTo>
                <a:lnTo>
                  <a:pt x="0" y="75415"/>
                </a:lnTo>
                <a:lnTo>
                  <a:pt x="24948" y="75415"/>
                </a:lnTo>
                <a:lnTo>
                  <a:pt x="75415" y="24948"/>
                </a:lnTo>
                <a:lnTo>
                  <a:pt x="754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flipH="1">
            <a:off x="5" y="610345"/>
            <a:ext cx="1234675" cy="1234675"/>
          </a:xfrm>
          <a:custGeom>
            <a:avLst/>
            <a:gdLst/>
            <a:ahLst/>
            <a:cxnLst/>
            <a:rect l="l" t="t" r="r" b="b"/>
            <a:pathLst>
              <a:path w="50467" h="50467" extrusionOk="0">
                <a:moveTo>
                  <a:pt x="50467" y="0"/>
                </a:moveTo>
                <a:lnTo>
                  <a:pt x="0" y="50467"/>
                </a:lnTo>
                <a:lnTo>
                  <a:pt x="50467" y="50467"/>
                </a:lnTo>
                <a:lnTo>
                  <a:pt x="504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5400000" flipH="1">
            <a:off x="-611530" y="1820000"/>
            <a:ext cx="2447174" cy="1224091"/>
          </a:xfrm>
          <a:custGeom>
            <a:avLst/>
            <a:gdLst/>
            <a:ahLst/>
            <a:cxnLst/>
            <a:rect l="l" t="t" r="r" b="b"/>
            <a:pathLst>
              <a:path w="60739" h="30382" fill="none" extrusionOk="0">
                <a:moveTo>
                  <a:pt x="30358" y="14495"/>
                </a:moveTo>
                <a:cubicBezTo>
                  <a:pt x="22369" y="14495"/>
                  <a:pt x="15864" y="7989"/>
                  <a:pt x="15864" y="1"/>
                </a:cubicBezTo>
                <a:lnTo>
                  <a:pt x="0" y="1"/>
                </a:lnTo>
                <a:cubicBezTo>
                  <a:pt x="0" y="16777"/>
                  <a:pt x="13581" y="30381"/>
                  <a:pt x="30358" y="30381"/>
                </a:cubicBezTo>
                <a:cubicBezTo>
                  <a:pt x="47134" y="30381"/>
                  <a:pt x="60738" y="16777"/>
                  <a:pt x="60738" y="1"/>
                </a:cubicBezTo>
                <a:lnTo>
                  <a:pt x="44852" y="1"/>
                </a:lnTo>
                <a:cubicBezTo>
                  <a:pt x="44852" y="7989"/>
                  <a:pt x="38347" y="14495"/>
                  <a:pt x="30358" y="14495"/>
                </a:cubicBezTo>
                <a:close/>
              </a:path>
            </a:pathLst>
          </a:custGeom>
          <a:noFill/>
          <a:ln w="19050" cap="flat" cmpd="sng">
            <a:solidFill>
              <a:schemeClr val="l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flipH="1">
            <a:off x="1735195" y="4432174"/>
            <a:ext cx="712010" cy="711315"/>
          </a:xfrm>
          <a:custGeom>
            <a:avLst/>
            <a:gdLst/>
            <a:ahLst/>
            <a:cxnLst/>
            <a:rect l="l" t="t" r="r" b="b"/>
            <a:pathLst>
              <a:path w="23557" h="23534" fill="none" extrusionOk="0">
                <a:moveTo>
                  <a:pt x="23556" y="23533"/>
                </a:moveTo>
                <a:lnTo>
                  <a:pt x="0" y="23533"/>
                </a:lnTo>
                <a:lnTo>
                  <a:pt x="0" y="0"/>
                </a:lnTo>
                <a:lnTo>
                  <a:pt x="23556" y="0"/>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flipH="1">
            <a:off x="1731085" y="4432174"/>
            <a:ext cx="716121" cy="707174"/>
          </a:xfrm>
          <a:custGeom>
            <a:avLst/>
            <a:gdLst/>
            <a:ahLst/>
            <a:cxnLst/>
            <a:rect l="l" t="t" r="r" b="b"/>
            <a:pathLst>
              <a:path w="23693" h="23397" fill="none" extrusionOk="0">
                <a:moveTo>
                  <a:pt x="0" y="0"/>
                </a:moveTo>
                <a:lnTo>
                  <a:pt x="23693" y="2339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flipH="1">
            <a:off x="12" y="4428026"/>
            <a:ext cx="1731069" cy="711314"/>
          </a:xfrm>
          <a:custGeom>
            <a:avLst/>
            <a:gdLst/>
            <a:ahLst/>
            <a:cxnLst/>
            <a:rect l="l" t="t" r="r" b="b"/>
            <a:pathLst>
              <a:path w="42753" h="19745" extrusionOk="0">
                <a:moveTo>
                  <a:pt x="1" y="0"/>
                </a:moveTo>
                <a:cubicBezTo>
                  <a:pt x="1" y="10888"/>
                  <a:pt x="8834" y="19744"/>
                  <a:pt x="19744" y="19744"/>
                </a:cubicBezTo>
                <a:lnTo>
                  <a:pt x="42752" y="19744"/>
                </a:lnTo>
                <a:cubicBezTo>
                  <a:pt x="42752" y="8834"/>
                  <a:pt x="33919" y="0"/>
                  <a:pt x="23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8102461" y="519888"/>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8624111" y="-12"/>
            <a:ext cx="519900" cy="51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4">
  <p:cSld name="CUSTOM_9_1_1_1">
    <p:spTree>
      <p:nvGrpSpPr>
        <p:cNvPr id="1" name="Shape 221"/>
        <p:cNvGrpSpPr/>
        <p:nvPr/>
      </p:nvGrpSpPr>
      <p:grpSpPr>
        <a:xfrm>
          <a:off x="0" y="0"/>
          <a:ext cx="0" cy="0"/>
          <a:chOff x="0" y="0"/>
          <a:chExt cx="0" cy="0"/>
        </a:xfrm>
      </p:grpSpPr>
      <p:sp>
        <p:nvSpPr>
          <p:cNvPr id="222" name="Google Shape;222;p22"/>
          <p:cNvSpPr txBox="1">
            <a:spLocks noGrp="1"/>
          </p:cNvSpPr>
          <p:nvPr>
            <p:ph type="title"/>
          </p:nvPr>
        </p:nvSpPr>
        <p:spPr>
          <a:xfrm>
            <a:off x="720000" y="540000"/>
            <a:ext cx="7704000" cy="41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23" name="Google Shape;223;p22"/>
          <p:cNvCxnSpPr/>
          <p:nvPr/>
        </p:nvCxnSpPr>
        <p:spPr>
          <a:xfrm>
            <a:off x="8075749" y="-11"/>
            <a:ext cx="1066500" cy="1066500"/>
          </a:xfrm>
          <a:prstGeom prst="straightConnector1">
            <a:avLst/>
          </a:prstGeom>
          <a:noFill/>
          <a:ln w="19050" cap="flat" cmpd="sng">
            <a:solidFill>
              <a:schemeClr val="lt1"/>
            </a:solidFill>
            <a:prstDash val="solid"/>
            <a:round/>
            <a:headEnd type="none" w="med" len="med"/>
            <a:tailEnd type="none" w="med" len="med"/>
          </a:ln>
        </p:spPr>
      </p:cxnSp>
      <p:grpSp>
        <p:nvGrpSpPr>
          <p:cNvPr id="224" name="Google Shape;224;p22"/>
          <p:cNvGrpSpPr/>
          <p:nvPr/>
        </p:nvGrpSpPr>
        <p:grpSpPr>
          <a:xfrm>
            <a:off x="8620600" y="4621600"/>
            <a:ext cx="523411" cy="521888"/>
            <a:chOff x="8096875" y="3683400"/>
            <a:chExt cx="523411" cy="521888"/>
          </a:xfrm>
        </p:grpSpPr>
        <p:sp>
          <p:nvSpPr>
            <p:cNvPr id="225" name="Google Shape;225;p22"/>
            <p:cNvSpPr/>
            <p:nvPr/>
          </p:nvSpPr>
          <p:spPr>
            <a:xfrm>
              <a:off x="8100386" y="3685388"/>
              <a:ext cx="519900" cy="519900"/>
            </a:xfrm>
            <a:prstGeom prst="rect">
              <a:avLst/>
            </a:prstGeom>
            <a:no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6" name="Google Shape;226;p22"/>
            <p:cNvCxnSpPr/>
            <p:nvPr/>
          </p:nvCxnSpPr>
          <p:spPr>
            <a:xfrm>
              <a:off x="8096875" y="3683400"/>
              <a:ext cx="517800" cy="521100"/>
            </a:xfrm>
            <a:prstGeom prst="straightConnector1">
              <a:avLst/>
            </a:prstGeom>
            <a:noFill/>
            <a:ln w="19050" cap="flat" cmpd="sng">
              <a:solidFill>
                <a:schemeClr val="lt1"/>
              </a:solidFill>
              <a:prstDash val="solid"/>
              <a:round/>
              <a:headEnd type="none" w="med" len="med"/>
              <a:tailEnd type="none" w="med" len="med"/>
            </a:ln>
          </p:spPr>
        </p:cxnSp>
      </p:grpSp>
      <p:sp>
        <p:nvSpPr>
          <p:cNvPr id="227" name="Google Shape;227;p22"/>
          <p:cNvSpPr/>
          <p:nvPr/>
        </p:nvSpPr>
        <p:spPr>
          <a:xfrm>
            <a:off x="8624111" y="-12"/>
            <a:ext cx="519900" cy="51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22"/>
          <p:cNvGrpSpPr/>
          <p:nvPr/>
        </p:nvGrpSpPr>
        <p:grpSpPr>
          <a:xfrm>
            <a:off x="460040" y="4343562"/>
            <a:ext cx="519905" cy="519892"/>
            <a:chOff x="3917205" y="2296501"/>
            <a:chExt cx="1309585" cy="1309552"/>
          </a:xfrm>
        </p:grpSpPr>
        <p:sp>
          <p:nvSpPr>
            <p:cNvPr id="229" name="Google Shape;229;p22"/>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2"/>
          <p:cNvSpPr/>
          <p:nvPr/>
        </p:nvSpPr>
        <p:spPr>
          <a:xfrm rot="5400000" flipH="1">
            <a:off x="-192897" y="1807786"/>
            <a:ext cx="1047186" cy="661412"/>
          </a:xfrm>
          <a:custGeom>
            <a:avLst/>
            <a:gdLst/>
            <a:ahLst/>
            <a:cxnLst/>
            <a:rect l="l" t="t" r="r" b="b"/>
            <a:pathLst>
              <a:path w="36863" h="23283" extrusionOk="0">
                <a:moveTo>
                  <a:pt x="11641" y="1"/>
                </a:moveTo>
                <a:cubicBezTo>
                  <a:pt x="5204" y="1"/>
                  <a:pt x="0" y="5205"/>
                  <a:pt x="0" y="11642"/>
                </a:cubicBezTo>
                <a:cubicBezTo>
                  <a:pt x="0" y="18078"/>
                  <a:pt x="5204" y="23283"/>
                  <a:pt x="11641" y="23283"/>
                </a:cubicBezTo>
                <a:lnTo>
                  <a:pt x="25222" y="23283"/>
                </a:lnTo>
                <a:cubicBezTo>
                  <a:pt x="31659" y="23283"/>
                  <a:pt x="36863" y="18078"/>
                  <a:pt x="36863" y="11642"/>
                </a:cubicBezTo>
                <a:cubicBezTo>
                  <a:pt x="36863" y="5205"/>
                  <a:pt x="31659" y="1"/>
                  <a:pt x="25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rot="10800000" flipH="1">
            <a:off x="8624627" y="3429567"/>
            <a:ext cx="519358" cy="518833"/>
          </a:xfrm>
          <a:custGeom>
            <a:avLst/>
            <a:gdLst/>
            <a:ahLst/>
            <a:cxnLst/>
            <a:rect l="l" t="t" r="r" b="b"/>
            <a:pathLst>
              <a:path w="21776" h="21754" extrusionOk="0">
                <a:moveTo>
                  <a:pt x="0" y="1"/>
                </a:moveTo>
                <a:lnTo>
                  <a:pt x="0" y="21753"/>
                </a:lnTo>
                <a:lnTo>
                  <a:pt x="21776" y="21753"/>
                </a:lnTo>
                <a:lnTo>
                  <a:pt x="217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17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Poppins"/>
              <a:buNone/>
              <a:defRPr sz="2800" b="1">
                <a:solidFill>
                  <a:schemeClr val="lt1"/>
                </a:solidFill>
                <a:latin typeface="Poppins"/>
                <a:ea typeface="Poppins"/>
                <a:cs typeface="Poppins"/>
                <a:sym typeface="Poppi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Font typeface="Lexend Deca Medium"/>
              <a:buChar char="●"/>
              <a:defRPr sz="1800">
                <a:solidFill>
                  <a:schemeClr val="lt1"/>
                </a:solidFill>
                <a:latin typeface="Lexend Deca Medium"/>
                <a:ea typeface="Lexend Deca Medium"/>
                <a:cs typeface="Lexend Deca Medium"/>
                <a:sym typeface="Lexend Deca Medium"/>
              </a:defRPr>
            </a:lvl1pPr>
            <a:lvl2pPr marL="914400" lvl="1"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2pPr>
            <a:lvl3pPr marL="1371600" lvl="2"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3pPr>
            <a:lvl4pPr marL="1828800" lvl="3"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4pPr>
            <a:lvl5pPr marL="2286000" lvl="4"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5pPr>
            <a:lvl6pPr marL="2743200" lvl="5"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6pPr>
            <a:lvl7pPr marL="3200400" lvl="6"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7pPr>
            <a:lvl8pPr marL="3657600" lvl="7"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8pPr>
            <a:lvl9pPr marL="4114800" lvl="8" indent="-317500">
              <a:lnSpc>
                <a:spcPct val="115000"/>
              </a:lnSpc>
              <a:spcBef>
                <a:spcPts val="0"/>
              </a:spcBef>
              <a:spcAft>
                <a:spcPts val="0"/>
              </a:spcAft>
              <a:buClr>
                <a:schemeClr val="lt1"/>
              </a:buClr>
              <a:buSzPts val="1400"/>
              <a:buFont typeface="Lexend Deca Medium"/>
              <a:buChar char="■"/>
              <a:defRPr>
                <a:solidFill>
                  <a:schemeClr val="lt1"/>
                </a:solidFill>
                <a:latin typeface="Lexend Deca Medium"/>
                <a:ea typeface="Lexend Deca Medium"/>
                <a:cs typeface="Lexend Deca Medium"/>
                <a:sym typeface="Lexend Dec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59" r:id="rId7"/>
    <p:sldLayoutId id="2147483661" r:id="rId8"/>
    <p:sldLayoutId id="2147483668" r:id="rId9"/>
    <p:sldLayoutId id="2147483669" r:id="rId10"/>
    <p:sldLayoutId id="2147483670" r:id="rId11"/>
    <p:sldLayoutId id="2147483687" r:id="rId12"/>
    <p:sldLayoutId id="214748368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37"/>
        <p:cNvGrpSpPr/>
        <p:nvPr/>
      </p:nvGrpSpPr>
      <p:grpSpPr>
        <a:xfrm>
          <a:off x="0" y="0"/>
          <a:ext cx="0" cy="0"/>
          <a:chOff x="0" y="0"/>
          <a:chExt cx="0" cy="0"/>
        </a:xfrm>
      </p:grpSpPr>
      <p:sp>
        <p:nvSpPr>
          <p:cNvPr id="538" name="Google Shape;538;p46"/>
          <p:cNvSpPr/>
          <p:nvPr/>
        </p:nvSpPr>
        <p:spPr>
          <a:xfrm>
            <a:off x="5063840" y="1875438"/>
            <a:ext cx="2620092" cy="1392629"/>
          </a:xfrm>
          <a:custGeom>
            <a:avLst/>
            <a:gdLst/>
            <a:ahLst/>
            <a:cxnLst/>
            <a:rect l="l" t="t" r="r" b="b"/>
            <a:pathLst>
              <a:path w="57201" h="32276" extrusionOk="0">
                <a:moveTo>
                  <a:pt x="30449" y="0"/>
                </a:moveTo>
                <a:lnTo>
                  <a:pt x="0" y="32275"/>
                </a:lnTo>
                <a:lnTo>
                  <a:pt x="26774" y="32275"/>
                </a:lnTo>
                <a:lnTo>
                  <a:pt x="572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a:off x="6291650" y="3271825"/>
            <a:ext cx="2852400" cy="187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txBox="1">
            <a:spLocks noGrp="1"/>
          </p:cNvSpPr>
          <p:nvPr>
            <p:ph type="ctrTitle"/>
          </p:nvPr>
        </p:nvSpPr>
        <p:spPr>
          <a:xfrm>
            <a:off x="720000" y="955725"/>
            <a:ext cx="4775400" cy="187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err="1"/>
              <a:t>Nhóm</a:t>
            </a:r>
            <a:r>
              <a:rPr lang="vi-VN"/>
              <a:t> 4</a:t>
            </a:r>
            <a:endParaRPr/>
          </a:p>
        </p:txBody>
      </p:sp>
      <p:grpSp>
        <p:nvGrpSpPr>
          <p:cNvPr id="543" name="Google Shape;543;p46"/>
          <p:cNvGrpSpPr/>
          <p:nvPr/>
        </p:nvGrpSpPr>
        <p:grpSpPr>
          <a:xfrm>
            <a:off x="4039490" y="1204387"/>
            <a:ext cx="519905" cy="519892"/>
            <a:chOff x="3917205" y="2296501"/>
            <a:chExt cx="1309585" cy="1309552"/>
          </a:xfrm>
        </p:grpSpPr>
        <p:sp>
          <p:nvSpPr>
            <p:cNvPr id="544" name="Google Shape;544;p46"/>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46"/>
          <p:cNvSpPr/>
          <p:nvPr/>
        </p:nvSpPr>
        <p:spPr>
          <a:xfrm rot="-2700000" flipH="1">
            <a:off x="7370202" y="3008662"/>
            <a:ext cx="2620171" cy="1392634"/>
          </a:xfrm>
          <a:custGeom>
            <a:avLst/>
            <a:gdLst/>
            <a:ahLst/>
            <a:cxnLst/>
            <a:rect l="l" t="t" r="r" b="b"/>
            <a:pathLst>
              <a:path w="57201" h="32276" extrusionOk="0">
                <a:moveTo>
                  <a:pt x="30449" y="0"/>
                </a:moveTo>
                <a:lnTo>
                  <a:pt x="0" y="32275"/>
                </a:lnTo>
                <a:lnTo>
                  <a:pt x="26774" y="32275"/>
                </a:lnTo>
                <a:lnTo>
                  <a:pt x="57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6"/>
          <p:cNvSpPr/>
          <p:nvPr/>
        </p:nvSpPr>
        <p:spPr>
          <a:xfrm>
            <a:off x="6067560" y="472974"/>
            <a:ext cx="1284572" cy="1285530"/>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6"/>
          <p:cNvSpPr/>
          <p:nvPr/>
        </p:nvSpPr>
        <p:spPr>
          <a:xfrm rot="2700000">
            <a:off x="5820121" y="3998409"/>
            <a:ext cx="948654" cy="948654"/>
          </a:xfrm>
          <a:prstGeom prst="rect">
            <a:avLst/>
          </a:prstGeom>
          <a:no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2;p46">
            <a:extLst>
              <a:ext uri="{FF2B5EF4-FFF2-40B4-BE49-F238E27FC236}">
                <a16:creationId xmlns:a16="http://schemas.microsoft.com/office/drawing/2014/main" id="{5A5F484A-13B9-48E8-B51C-20DD6D73D0D1}"/>
              </a:ext>
            </a:extLst>
          </p:cNvPr>
          <p:cNvSpPr txBox="1">
            <a:spLocks noGrp="1"/>
          </p:cNvSpPr>
          <p:nvPr>
            <p:ph type="subTitle" idx="1"/>
          </p:nvPr>
        </p:nvSpPr>
        <p:spPr>
          <a:xfrm>
            <a:off x="593416" y="2395004"/>
            <a:ext cx="5028568" cy="1024218"/>
          </a:xfrm>
          <a:prstGeom prst="rect">
            <a:avLst/>
          </a:prstGeom>
          <a:noFill/>
          <a:ln>
            <a:noFill/>
          </a:ln>
        </p:spPr>
        <p:txBody>
          <a:bodyPr spcFirstLastPara="1" wrap="square" lIns="91425" tIns="91425" rIns="91425" bIns="91425" anchor="ctr" anchorCtr="0">
            <a:noAutofit/>
          </a:bodyPr>
          <a:lstStyle/>
          <a:p>
            <a:r>
              <a:rPr lang="vi-VN" sz="2000" b="1">
                <a:solidFill>
                  <a:schemeClr val="tx1"/>
                </a:solidFill>
                <a:effectLst/>
                <a:latin typeface="Segoe UI Historic" panose="020B0502040204020203" pitchFamily="34" charset="0"/>
              </a:rPr>
              <a:t>Thuyết trình về Ứng </a:t>
            </a:r>
            <a:r>
              <a:rPr lang="vi-VN" sz="2000" b="1" err="1">
                <a:solidFill>
                  <a:schemeClr val="tx1"/>
                </a:solidFill>
                <a:effectLst/>
                <a:latin typeface="Segoe UI Historic" panose="020B0502040204020203" pitchFamily="34" charset="0"/>
              </a:rPr>
              <a:t>dụng</a:t>
            </a:r>
            <a:r>
              <a:rPr lang="vi-VN" sz="2000" b="1">
                <a:solidFill>
                  <a:schemeClr val="tx1"/>
                </a:solidFill>
                <a:effectLst/>
                <a:latin typeface="Segoe UI Historic" panose="020B0502040204020203" pitchFamily="34" charset="0"/>
              </a:rPr>
              <a:t> công nghệ</a:t>
            </a:r>
            <a:endParaRPr lang="vi-VN" sz="2000" b="1">
              <a:solidFill>
                <a:schemeClr val="tx1"/>
              </a:solidFill>
              <a:latin typeface="Segoe UI Historic" panose="020B0502040204020203" pitchFamily="34" charset="0"/>
            </a:endParaRPr>
          </a:p>
          <a:p>
            <a:r>
              <a:rPr lang="vi-VN" sz="2000" b="1">
                <a:solidFill>
                  <a:schemeClr val="tx1"/>
                </a:solidFill>
                <a:effectLst/>
                <a:latin typeface="Segoe UI Historic" panose="020B0502040204020203" pitchFamily="34" charset="0"/>
              </a:rPr>
              <a:t>cao trong </a:t>
            </a:r>
            <a:r>
              <a:rPr lang="vi-VN" sz="2000" b="1" err="1">
                <a:solidFill>
                  <a:schemeClr val="tx1"/>
                </a:solidFill>
                <a:effectLst/>
                <a:latin typeface="Segoe UI Historic" panose="020B0502040204020203" pitchFamily="34" charset="0"/>
              </a:rPr>
              <a:t>sản</a:t>
            </a:r>
            <a:r>
              <a:rPr lang="vi-VN" sz="2000" b="1">
                <a:solidFill>
                  <a:schemeClr val="tx1"/>
                </a:solidFill>
                <a:effectLst/>
                <a:latin typeface="Segoe UI Historic" panose="020B0502040204020203" pitchFamily="34" charset="0"/>
              </a:rPr>
              <a:t> </a:t>
            </a:r>
            <a:r>
              <a:rPr lang="vi-VN" sz="2000" b="1" err="1">
                <a:solidFill>
                  <a:schemeClr val="tx1"/>
                </a:solidFill>
                <a:effectLst/>
                <a:latin typeface="Segoe UI Historic" panose="020B0502040204020203" pitchFamily="34" charset="0"/>
              </a:rPr>
              <a:t>xuất</a:t>
            </a:r>
            <a:r>
              <a:rPr lang="vi-VN" sz="2000" b="1">
                <a:solidFill>
                  <a:schemeClr val="tx1"/>
                </a:solidFill>
                <a:effectLst/>
                <a:latin typeface="Segoe UI Historic" panose="020B0502040204020203" pitchFamily="34" charset="0"/>
              </a:rPr>
              <a:t> một </a:t>
            </a:r>
            <a:r>
              <a:rPr lang="vi-VN" sz="2000" b="1" err="1">
                <a:solidFill>
                  <a:schemeClr val="tx1"/>
                </a:solidFill>
                <a:effectLst/>
                <a:latin typeface="Segoe UI Historic" panose="020B0502040204020203" pitchFamily="34" charset="0"/>
              </a:rPr>
              <a:t>số</a:t>
            </a:r>
            <a:r>
              <a:rPr lang="vi-VN" sz="2000" b="1">
                <a:solidFill>
                  <a:schemeClr val="tx1"/>
                </a:solidFill>
                <a:effectLst/>
                <a:latin typeface="Segoe UI Historic" panose="020B0502040204020203" pitchFamily="34" charset="0"/>
              </a:rPr>
              <a:t> </a:t>
            </a:r>
            <a:r>
              <a:rPr lang="vi-VN" sz="2000" b="1" err="1">
                <a:solidFill>
                  <a:schemeClr val="tx1"/>
                </a:solidFill>
                <a:effectLst/>
                <a:latin typeface="Segoe UI Historic" panose="020B0502040204020203" pitchFamily="34" charset="0"/>
              </a:rPr>
              <a:t>giá</a:t>
            </a:r>
            <a:r>
              <a:rPr lang="vi-VN" sz="2000" b="1">
                <a:solidFill>
                  <a:schemeClr val="tx1"/>
                </a:solidFill>
                <a:effectLst/>
                <a:latin typeface="Segoe UI Historic" panose="020B0502040204020203" pitchFamily="34" charset="0"/>
              </a:rPr>
              <a:t> </a:t>
            </a:r>
            <a:r>
              <a:rPr lang="vi-VN" sz="2000" b="1" err="1">
                <a:solidFill>
                  <a:schemeClr val="tx1"/>
                </a:solidFill>
                <a:effectLst/>
                <a:latin typeface="Segoe UI Historic" panose="020B0502040204020203" pitchFamily="34" charset="0"/>
              </a:rPr>
              <a:t>thể</a:t>
            </a:r>
            <a:r>
              <a:rPr lang="vi-VN" sz="2000" b="1">
                <a:solidFill>
                  <a:schemeClr val="tx1"/>
                </a:solidFill>
                <a:effectLst/>
                <a:latin typeface="Segoe UI Historic" panose="020B0502040204020203" pitchFamily="34" charset="0"/>
              </a:rPr>
              <a:t> trồng</a:t>
            </a:r>
          </a:p>
          <a:p>
            <a:r>
              <a:rPr lang="vi-VN" sz="2000" b="1">
                <a:solidFill>
                  <a:schemeClr val="tx1"/>
                </a:solidFill>
                <a:effectLst/>
                <a:latin typeface="Segoe UI Historic" panose="020B0502040204020203" pitchFamily="34" charset="0"/>
              </a:rPr>
              <a:t>cây</a:t>
            </a:r>
            <a:endParaRPr lang="vi-VN" sz="2000" b="1">
              <a:solidFill>
                <a:schemeClr val="tx1"/>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2050" name="Picture 2" descr="Vì sao sỏi nhẹ kerazit ( Hình 6.6A) lại có khả năng giữ nước, chất hữu">
            <a:extLst>
              <a:ext uri="{FF2B5EF4-FFF2-40B4-BE49-F238E27FC236}">
                <a16:creationId xmlns:a16="http://schemas.microsoft.com/office/drawing/2014/main" id="{01DB370B-5A51-498B-BAEE-D40AF6412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851" y="1488649"/>
            <a:ext cx="4465972" cy="1836642"/>
          </a:xfrm>
          <a:prstGeom prst="round2DiagRect">
            <a:avLst>
              <a:gd name="adj1" fmla="val 16667"/>
              <a:gd name="adj2" fmla="val 0"/>
            </a:avLst>
          </a:prstGeom>
          <a:ln w="88900" cap="sq">
            <a:solidFill>
              <a:srgbClr val="FFFFFF"/>
            </a:solidFill>
            <a:miter lim="800000"/>
          </a:ln>
          <a:effectLst>
            <a:outerShdw blurRad="254000" algn="tl" rotWithShape="0">
              <a:srgbClr val="000000">
                <a:alpha val="91000"/>
              </a:srgbClr>
            </a:outerShdw>
          </a:effectLst>
          <a:extLst>
            <a:ext uri="{909E8E84-426E-40DD-AFC4-6F175D3DCCD1}">
              <a14:hiddenFill xmlns:a14="http://schemas.microsoft.com/office/drawing/2010/main">
                <a:solidFill>
                  <a:srgbClr val="FFFFFF"/>
                </a:solidFill>
              </a14:hiddenFill>
            </a:ext>
          </a:extLst>
        </p:spPr>
      </p:pic>
      <p:sp>
        <p:nvSpPr>
          <p:cNvPr id="1127" name="Google Shape;1127;p79"/>
          <p:cNvSpPr/>
          <p:nvPr/>
        </p:nvSpPr>
        <p:spPr>
          <a:xfrm>
            <a:off x="511586" y="470400"/>
            <a:ext cx="489274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a:t> </a:t>
            </a:r>
            <a:endParaRPr/>
          </a:p>
        </p:txBody>
      </p:sp>
      <p:sp>
        <p:nvSpPr>
          <p:cNvPr id="1128" name="Google Shape;1128;p79"/>
          <p:cNvSpPr txBox="1">
            <a:spLocks noGrp="1"/>
          </p:cNvSpPr>
          <p:nvPr>
            <p:ph type="title"/>
          </p:nvPr>
        </p:nvSpPr>
        <p:spPr>
          <a:xfrm>
            <a:off x="720000" y="540000"/>
            <a:ext cx="77040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atin typeface="Roboto" panose="02000000000000000000" pitchFamily="2" charset="0"/>
              </a:rPr>
              <a:t>So sánh giữa 2 loại giá thể</a:t>
            </a:r>
            <a:endParaRPr>
              <a:latin typeface="Roboto" panose="02000000000000000000" pitchFamily="2" charset="0"/>
            </a:endParaRPr>
          </a:p>
        </p:txBody>
      </p:sp>
      <p:sp>
        <p:nvSpPr>
          <p:cNvPr id="1130" name="Google Shape;1130;p79"/>
          <p:cNvSpPr/>
          <p:nvPr/>
        </p:nvSpPr>
        <p:spPr>
          <a:xfrm>
            <a:off x="3130231" y="367309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9"/>
          <p:cNvSpPr/>
          <p:nvPr/>
        </p:nvSpPr>
        <p:spPr>
          <a:xfrm>
            <a:off x="3480312" y="367309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9"/>
          <p:cNvSpPr/>
          <p:nvPr/>
        </p:nvSpPr>
        <p:spPr>
          <a:xfrm>
            <a:off x="3830394" y="367309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9"/>
          <p:cNvSpPr/>
          <p:nvPr/>
        </p:nvSpPr>
        <p:spPr>
          <a:xfrm>
            <a:off x="5054244" y="367309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9"/>
          <p:cNvSpPr/>
          <p:nvPr/>
        </p:nvSpPr>
        <p:spPr>
          <a:xfrm>
            <a:off x="5404325" y="367309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9"/>
          <p:cNvSpPr/>
          <p:nvPr/>
        </p:nvSpPr>
        <p:spPr>
          <a:xfrm>
            <a:off x="5754406" y="367309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9"/>
          <p:cNvSpPr/>
          <p:nvPr/>
        </p:nvSpPr>
        <p:spPr>
          <a:xfrm>
            <a:off x="6978244" y="367309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9"/>
          <p:cNvSpPr/>
          <p:nvPr/>
        </p:nvSpPr>
        <p:spPr>
          <a:xfrm>
            <a:off x="7328325" y="367309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9"/>
          <p:cNvSpPr/>
          <p:nvPr/>
        </p:nvSpPr>
        <p:spPr>
          <a:xfrm>
            <a:off x="7678406" y="367309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Bảng 2">
            <a:extLst>
              <a:ext uri="{FF2B5EF4-FFF2-40B4-BE49-F238E27FC236}">
                <a16:creationId xmlns:a16="http://schemas.microsoft.com/office/drawing/2014/main" id="{19FCE553-8F9F-405E-AD15-EAFCD798E7EB}"/>
              </a:ext>
            </a:extLst>
          </p:cNvPr>
          <p:cNvGraphicFramePr>
            <a:graphicFrameLocks noGrp="1"/>
          </p:cNvGraphicFramePr>
          <p:nvPr>
            <p:extLst>
              <p:ext uri="{D42A27DB-BD31-4B8C-83A1-F6EECF244321}">
                <p14:modId xmlns:p14="http://schemas.microsoft.com/office/powerpoint/2010/main" val="1157185106"/>
              </p:ext>
            </p:extLst>
          </p:nvPr>
        </p:nvGraphicFramePr>
        <p:xfrm>
          <a:off x="170060" y="1140845"/>
          <a:ext cx="5375831" cy="3413760"/>
        </p:xfrm>
        <a:graphic>
          <a:graphicData uri="http://schemas.openxmlformats.org/drawingml/2006/table">
            <a:tbl>
              <a:tblPr firstRow="1" bandRow="1">
                <a:tableStyleId>{28D8BD21-8B2B-4D38-80DA-95A2EF364887}</a:tableStyleId>
              </a:tblPr>
              <a:tblGrid>
                <a:gridCol w="1603709">
                  <a:extLst>
                    <a:ext uri="{9D8B030D-6E8A-4147-A177-3AD203B41FA5}">
                      <a16:colId xmlns:a16="http://schemas.microsoft.com/office/drawing/2014/main" val="2607714411"/>
                    </a:ext>
                  </a:extLst>
                </a:gridCol>
                <a:gridCol w="1886061">
                  <a:extLst>
                    <a:ext uri="{9D8B030D-6E8A-4147-A177-3AD203B41FA5}">
                      <a16:colId xmlns:a16="http://schemas.microsoft.com/office/drawing/2014/main" val="1966631927"/>
                    </a:ext>
                  </a:extLst>
                </a:gridCol>
                <a:gridCol w="1886061">
                  <a:extLst>
                    <a:ext uri="{9D8B030D-6E8A-4147-A177-3AD203B41FA5}">
                      <a16:colId xmlns:a16="http://schemas.microsoft.com/office/drawing/2014/main" val="3888993897"/>
                    </a:ext>
                  </a:extLst>
                </a:gridCol>
              </a:tblGrid>
              <a:tr h="635333">
                <a:tc>
                  <a:txBody>
                    <a:bodyPr/>
                    <a:lstStyle/>
                    <a:p>
                      <a:r>
                        <a:rPr lang="vi-VN" b="1" i="0" baseline="0">
                          <a:solidFill>
                            <a:schemeClr val="tx1"/>
                          </a:solidFill>
                          <a:latin typeface="Roboto" panose="02000000000000000000" pitchFamily="2" charset="0"/>
                        </a:rPr>
                        <a:t>Chỉ tiêu so sánh</a:t>
                      </a:r>
                    </a:p>
                    <a:p>
                      <a:r>
                        <a:rPr lang="vi-VN" b="1" i="0" baseline="0">
                          <a:solidFill>
                            <a:schemeClr val="tx1"/>
                          </a:solidFill>
                          <a:latin typeface="Roboto" panose="02000000000000000000" pitchFamily="2" charset="0"/>
                        </a:rPr>
                        <a:t>Giá thể </a:t>
                      </a:r>
                    </a:p>
                    <a:p>
                      <a:endParaRPr lang="vi-VN" b="1" i="0" baseline="0">
                        <a:solidFill>
                          <a:schemeClr val="tx1"/>
                        </a:solidFill>
                        <a:latin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b="1" i="0" baseline="0">
                          <a:solidFill>
                            <a:schemeClr val="tx1"/>
                          </a:solidFill>
                          <a:latin typeface="Roboto" panose="02000000000000000000" pitchFamily="2" charset="0"/>
                        </a:rPr>
                        <a:t>Xơ dừa</a:t>
                      </a:r>
                    </a:p>
                    <a:p>
                      <a:endParaRPr lang="vi-VN" b="1" i="0" baseline="0">
                        <a:solidFill>
                          <a:schemeClr val="tx1"/>
                        </a:solidFill>
                        <a:latin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b="1" i="0" baseline="0">
                          <a:solidFill>
                            <a:schemeClr val="tx1"/>
                          </a:solidFill>
                          <a:latin typeface="Roboto" panose="02000000000000000000" pitchFamily="2" charset="0"/>
                        </a:rPr>
                        <a:t>Sỏi nhẹ keramzit</a:t>
                      </a:r>
                    </a:p>
                    <a:p>
                      <a:endParaRPr lang="vi-VN" b="1" i="0" baseline="0">
                        <a:solidFill>
                          <a:schemeClr val="tx1"/>
                        </a:solidFill>
                        <a:latin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446182"/>
                  </a:ext>
                </a:extLst>
              </a:tr>
              <a:tr h="296429">
                <a:tc>
                  <a:txBody>
                    <a:bodyPr/>
                    <a:lstStyle/>
                    <a:p>
                      <a:r>
                        <a:rPr lang="vi-VN" b="1" i="0" baseline="0">
                          <a:solidFill>
                            <a:schemeClr val="tx1"/>
                          </a:solidFill>
                          <a:latin typeface="Roboto" panose="02000000000000000000" pitchFamily="2" charset="0"/>
                        </a:rPr>
                        <a:t>Thành phần chính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Vỏ dừ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Đất nung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9623947"/>
                  </a:ext>
                </a:extLst>
              </a:tr>
              <a:tr h="450028">
                <a:tc>
                  <a:txBody>
                    <a:bodyPr/>
                    <a:lstStyle/>
                    <a:p>
                      <a:r>
                        <a:rPr lang="vi-VN" b="1" i="0" baseline="0">
                          <a:solidFill>
                            <a:schemeClr val="tx1"/>
                          </a:solidFill>
                          <a:latin typeface="Roboto" panose="02000000000000000000" pitchFamily="2" charset="0"/>
                        </a:rPr>
                        <a:t>Mức dộ dễ sử dụng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Dễ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Khó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87281"/>
                  </a:ext>
                </a:extLst>
              </a:tr>
              <a:tr h="296429">
                <a:tc>
                  <a:txBody>
                    <a:bodyPr/>
                    <a:lstStyle/>
                    <a:p>
                      <a:r>
                        <a:rPr lang="vi-VN" b="1" i="0" baseline="0">
                          <a:solidFill>
                            <a:schemeClr val="tx1"/>
                          </a:solidFill>
                          <a:latin typeface="Roboto" panose="02000000000000000000" pitchFamily="2" charset="0"/>
                        </a:rPr>
                        <a:t>Mức thoang khí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Tốt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Tốt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9111751"/>
                  </a:ext>
                </a:extLst>
              </a:tr>
              <a:tr h="296429">
                <a:tc>
                  <a:txBody>
                    <a:bodyPr/>
                    <a:lstStyle/>
                    <a:p>
                      <a:r>
                        <a:rPr lang="vi-VN" b="1" i="0" baseline="0">
                          <a:solidFill>
                            <a:schemeClr val="tx1"/>
                          </a:solidFill>
                          <a:latin typeface="Roboto" panose="02000000000000000000" pitchFamily="2" charset="0"/>
                        </a:rPr>
                        <a:t>Khả năng giữ nước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tốt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Tốt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9185009"/>
                  </a:ext>
                </a:extLst>
              </a:tr>
              <a:tr h="296429">
                <a:tc>
                  <a:txBody>
                    <a:bodyPr/>
                    <a:lstStyle/>
                    <a:p>
                      <a:r>
                        <a:rPr lang="vi-VN" b="1" i="0" baseline="0">
                          <a:solidFill>
                            <a:schemeClr val="tx1"/>
                          </a:solidFill>
                          <a:latin typeface="Roboto" panose="02000000000000000000" pitchFamily="2" charset="0"/>
                        </a:rPr>
                        <a:t>Khử trùng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Dễ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Khó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2314863"/>
                  </a:ext>
                </a:extLst>
              </a:tr>
              <a:tr h="450028">
                <a:tc>
                  <a:txBody>
                    <a:bodyPr/>
                    <a:lstStyle/>
                    <a:p>
                      <a:r>
                        <a:rPr lang="vi-VN" b="1" i="0" baseline="0">
                          <a:solidFill>
                            <a:schemeClr val="tx1"/>
                          </a:solidFill>
                          <a:latin typeface="Roboto" panose="02000000000000000000" pitchFamily="2" charset="0"/>
                        </a:rPr>
                        <a:t>Giá thanh sản phẩm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Rẻ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vi-VN" b="1" i="0" baseline="0">
                        <a:solidFill>
                          <a:schemeClr val="tx1"/>
                        </a:solidFill>
                        <a:latin typeface="Roboto"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7623434"/>
                  </a:ext>
                </a:extLst>
              </a:tr>
            </a:tbl>
          </a:graphicData>
        </a:graphic>
      </p:graphicFrame>
      <p:graphicFrame>
        <p:nvGraphicFramePr>
          <p:cNvPr id="3" name="Bảng 3">
            <a:extLst>
              <a:ext uri="{FF2B5EF4-FFF2-40B4-BE49-F238E27FC236}">
                <a16:creationId xmlns:a16="http://schemas.microsoft.com/office/drawing/2014/main" id="{757C5CCF-4A77-4893-BF7E-BA9D33BF7A23}"/>
              </a:ext>
            </a:extLst>
          </p:cNvPr>
          <p:cNvGraphicFramePr>
            <a:graphicFrameLocks noGrp="1"/>
          </p:cNvGraphicFramePr>
          <p:nvPr>
            <p:extLst>
              <p:ext uri="{D42A27DB-BD31-4B8C-83A1-F6EECF244321}">
                <p14:modId xmlns:p14="http://schemas.microsoft.com/office/powerpoint/2010/main" val="4147842453"/>
              </p:ext>
            </p:extLst>
          </p:nvPr>
        </p:nvGraphicFramePr>
        <p:xfrm>
          <a:off x="170060" y="4562608"/>
          <a:ext cx="5375831" cy="518160"/>
        </p:xfrm>
        <a:graphic>
          <a:graphicData uri="http://schemas.openxmlformats.org/drawingml/2006/table">
            <a:tbl>
              <a:tblPr firstRow="1" bandRow="1">
                <a:tableStyleId>{28D8BD21-8B2B-4D38-80DA-95A2EF364887}</a:tableStyleId>
              </a:tblPr>
              <a:tblGrid>
                <a:gridCol w="1604145">
                  <a:extLst>
                    <a:ext uri="{9D8B030D-6E8A-4147-A177-3AD203B41FA5}">
                      <a16:colId xmlns:a16="http://schemas.microsoft.com/office/drawing/2014/main" val="3933206267"/>
                    </a:ext>
                  </a:extLst>
                </a:gridCol>
                <a:gridCol w="1885575">
                  <a:extLst>
                    <a:ext uri="{9D8B030D-6E8A-4147-A177-3AD203B41FA5}">
                      <a16:colId xmlns:a16="http://schemas.microsoft.com/office/drawing/2014/main" val="2599192153"/>
                    </a:ext>
                  </a:extLst>
                </a:gridCol>
                <a:gridCol w="1886111">
                  <a:extLst>
                    <a:ext uri="{9D8B030D-6E8A-4147-A177-3AD203B41FA5}">
                      <a16:colId xmlns:a16="http://schemas.microsoft.com/office/drawing/2014/main" val="1347054007"/>
                    </a:ext>
                  </a:extLst>
                </a:gridCol>
              </a:tblGrid>
              <a:tr h="335213">
                <a:tc>
                  <a:txBody>
                    <a:bodyPr/>
                    <a:lstStyle/>
                    <a:p>
                      <a:r>
                        <a:rPr lang="vi-VN" b="1" i="0" baseline="0">
                          <a:solidFill>
                            <a:schemeClr val="tx1"/>
                          </a:solidFill>
                          <a:latin typeface="Roboto" panose="02000000000000000000" pitchFamily="2" charset="0"/>
                        </a:rPr>
                        <a:t>Thời gian sử dụng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Lâu dài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vi-VN" b="1" i="0" baseline="0">
                          <a:solidFill>
                            <a:schemeClr val="tx1"/>
                          </a:solidFill>
                          <a:latin typeface="Roboto" panose="02000000000000000000" pitchFamily="2" charset="0"/>
                        </a:rPr>
                        <a:t>Lâu dài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0483975"/>
                  </a:ext>
                </a:extLst>
              </a:tr>
            </a:tbl>
          </a:graphicData>
        </a:graphic>
      </p:graphicFrame>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86"/>
        <p:cNvGrpSpPr/>
        <p:nvPr/>
      </p:nvGrpSpPr>
      <p:grpSpPr>
        <a:xfrm>
          <a:off x="0" y="0"/>
          <a:ext cx="0" cy="0"/>
          <a:chOff x="0" y="0"/>
          <a:chExt cx="0" cy="0"/>
        </a:xfrm>
      </p:grpSpPr>
      <p:sp>
        <p:nvSpPr>
          <p:cNvPr id="24" name="Hộp Văn bản 23">
            <a:extLst>
              <a:ext uri="{FF2B5EF4-FFF2-40B4-BE49-F238E27FC236}">
                <a16:creationId xmlns:a16="http://schemas.microsoft.com/office/drawing/2014/main" id="{372CA667-C294-4953-91C9-FD3EEFD39B8F}"/>
              </a:ext>
            </a:extLst>
          </p:cNvPr>
          <p:cNvSpPr txBox="1"/>
          <p:nvPr/>
        </p:nvSpPr>
        <p:spPr>
          <a:xfrm>
            <a:off x="4150542" y="446397"/>
            <a:ext cx="1356879" cy="861774"/>
          </a:xfrm>
          <a:prstGeom prst="rect">
            <a:avLst/>
          </a:prstGeom>
          <a:noFill/>
        </p:spPr>
        <p:txBody>
          <a:bodyPr wrap="square">
            <a:spAutoFit/>
          </a:bodyPr>
          <a:lstStyle/>
          <a:p>
            <a:r>
              <a:rPr lang="vi-VN" sz="5000" b="1">
                <a:solidFill>
                  <a:srgbClr val="FF0000"/>
                </a:solidFill>
                <a:latin typeface="Roboto" panose="02000000000000000000" pitchFamily="2" charset="0"/>
              </a:rPr>
              <a:t>End  </a:t>
            </a:r>
          </a:p>
        </p:txBody>
      </p:sp>
      <p:sp>
        <p:nvSpPr>
          <p:cNvPr id="25" name="Hộp Văn bản 24">
            <a:extLst>
              <a:ext uri="{FF2B5EF4-FFF2-40B4-BE49-F238E27FC236}">
                <a16:creationId xmlns:a16="http://schemas.microsoft.com/office/drawing/2014/main" id="{AB70683E-7022-4545-A47D-2D50793740DE}"/>
              </a:ext>
            </a:extLst>
          </p:cNvPr>
          <p:cNvSpPr txBox="1"/>
          <p:nvPr/>
        </p:nvSpPr>
        <p:spPr>
          <a:xfrm>
            <a:off x="2283372" y="1940808"/>
            <a:ext cx="5168461" cy="1169551"/>
          </a:xfrm>
          <a:prstGeom prst="rect">
            <a:avLst/>
          </a:prstGeom>
          <a:noFill/>
        </p:spPr>
        <p:txBody>
          <a:bodyPr wrap="square">
            <a:spAutoFit/>
          </a:bodyPr>
          <a:lstStyle/>
          <a:p>
            <a:r>
              <a:rPr lang="vi-VN" sz="3500" b="1">
                <a:solidFill>
                  <a:schemeClr val="bg1"/>
                </a:solidFill>
                <a:latin typeface="Roboto" panose="02000000000000000000" pitchFamily="2" charset="0"/>
              </a:rPr>
              <a:t>Cảm ơn cô và các bạn đã xem bài thuyết trình </a:t>
            </a:r>
          </a:p>
        </p:txBody>
      </p:sp>
    </p:spTree>
    <p:extLst>
      <p:ext uri="{BB962C8B-B14F-4D97-AF65-F5344CB8AC3E}">
        <p14:creationId xmlns:p14="http://schemas.microsoft.com/office/powerpoint/2010/main" val="192739042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pic>
        <p:nvPicPr>
          <p:cNvPr id="4" name="309443456_5517153731694545_1458778547085607709_n">
            <a:hlinkClick r:id="" action="ppaction://media"/>
            <a:extLst>
              <a:ext uri="{FF2B5EF4-FFF2-40B4-BE49-F238E27FC236}">
                <a16:creationId xmlns:a16="http://schemas.microsoft.com/office/drawing/2014/main" id="{55A26606-D13F-4B7F-8C40-CB9C0F5DF9A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9144000" cy="5143500"/>
          </a:xfrm>
          <a:prstGeom prst="rect">
            <a:avLst/>
          </a:prstGeom>
        </p:spPr>
      </p:pic>
      <p:sp>
        <p:nvSpPr>
          <p:cNvPr id="557" name="Google Shape;557;p47"/>
          <p:cNvSpPr txBox="1">
            <a:spLocks noGrp="1"/>
          </p:cNvSpPr>
          <p:nvPr>
            <p:ph type="title"/>
          </p:nvPr>
        </p:nvSpPr>
        <p:spPr>
          <a:xfrm>
            <a:off x="1289725" y="492294"/>
            <a:ext cx="7704000" cy="4101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970">
                <a:solidFill>
                  <a:srgbClr val="FF0000"/>
                </a:solidFill>
              </a:rPr>
              <a:t>Các thành viên trong nhóm</a:t>
            </a:r>
            <a:r>
              <a:rPr lang="en-US" sz="3970">
                <a:solidFill>
                  <a:srgbClr val="FF0000"/>
                </a:solidFill>
              </a:rPr>
              <a:t> </a:t>
            </a:r>
            <a:endParaRPr sz="3970">
              <a:solidFill>
                <a:srgbClr val="FF0000"/>
              </a:solidFill>
            </a:endParaRPr>
          </a:p>
        </p:txBody>
      </p:sp>
      <p:pic>
        <p:nvPicPr>
          <p:cNvPr id="6" name="Hình ảnh 5">
            <a:extLst>
              <a:ext uri="{FF2B5EF4-FFF2-40B4-BE49-F238E27FC236}">
                <a16:creationId xmlns:a16="http://schemas.microsoft.com/office/drawing/2014/main" id="{3BFE9B67-95BD-4730-9F38-B3E2424B44BA}"/>
              </a:ext>
            </a:extLst>
          </p:cNvPr>
          <p:cNvPicPr>
            <a:picLocks noChangeAspect="1"/>
          </p:cNvPicPr>
          <p:nvPr/>
        </p:nvPicPr>
        <p:blipFill>
          <a:blip r:embed="rId6"/>
          <a:stretch>
            <a:fillRect/>
          </a:stretch>
        </p:blipFill>
        <p:spPr>
          <a:xfrm>
            <a:off x="1082569" y="163929"/>
            <a:ext cx="7760881" cy="1066892"/>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409" fill="hold"/>
                                        <p:tgtEl>
                                          <p:spTgt spid="4"/>
                                        </p:tgtEl>
                                      </p:cBhvr>
                                    </p:cmd>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1" presetClass="mediacall" presetSubtype="0" fill="hold" nodeType="afterEffect">
                                  <p:stCondLst>
                                    <p:cond delay="2000"/>
                                  </p:stCondLst>
                                  <p:childTnLst>
                                    <p:cmd type="call" cmd="playFrom(0.0)">
                                      <p:cBhvr>
                                        <p:cTn id="16" dur="21409" fill="hold"/>
                                        <p:tgtEl>
                                          <p:spTgt spid="4"/>
                                        </p:tgtEl>
                                      </p:cBhvr>
                                    </p:cmd>
                                  </p:childTnLst>
                                </p:cTn>
                              </p:par>
                            </p:childTnLst>
                          </p:cTn>
                        </p:par>
                      </p:childTnLst>
                    </p:cTn>
                  </p:par>
                </p:childTnLst>
              </p:cTn>
              <p:nextCondLst>
                <p:cond evt="onClick" delay="0">
                  <p:tgtEl>
                    <p:spTgt spid="4"/>
                  </p:tgtEl>
                </p:cond>
              </p:nextCondLst>
            </p:seq>
          </p:childTnLst>
        </p:cTn>
      </p:par>
    </p:tnLst>
    <p:bldLst>
      <p:bldP spid="55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64"/>
        <p:cNvGrpSpPr/>
        <p:nvPr/>
      </p:nvGrpSpPr>
      <p:grpSpPr>
        <a:xfrm>
          <a:off x="0" y="0"/>
          <a:ext cx="0" cy="0"/>
          <a:chOff x="0" y="0"/>
          <a:chExt cx="0" cy="0"/>
        </a:xfrm>
      </p:grpSpPr>
      <p:sp>
        <p:nvSpPr>
          <p:cNvPr id="566" name="Google Shape;566;p48"/>
          <p:cNvSpPr txBox="1">
            <a:spLocks noGrp="1"/>
          </p:cNvSpPr>
          <p:nvPr>
            <p:ph type="title" idx="5"/>
          </p:nvPr>
        </p:nvSpPr>
        <p:spPr>
          <a:xfrm>
            <a:off x="2346281" y="3864351"/>
            <a:ext cx="19659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Ứng dụng công nghệ cao trong</a:t>
            </a:r>
            <a:br>
              <a:rPr lang="vi-VN"/>
            </a:br>
            <a:r>
              <a:rPr lang="vi-VN"/>
              <a:t>sản </a:t>
            </a:r>
            <a:r>
              <a:rPr lang="en-US"/>
              <a:t>xuất giá thể</a:t>
            </a:r>
            <a:endParaRPr/>
          </a:p>
        </p:txBody>
      </p:sp>
      <p:sp>
        <p:nvSpPr>
          <p:cNvPr id="567" name="Google Shape;567;p48"/>
          <p:cNvSpPr/>
          <p:nvPr/>
        </p:nvSpPr>
        <p:spPr>
          <a:xfrm>
            <a:off x="0" y="497327"/>
            <a:ext cx="3657600"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8"/>
          <p:cNvSpPr/>
          <p:nvPr/>
        </p:nvSpPr>
        <p:spPr>
          <a:xfrm rot="2700000">
            <a:off x="816025" y="1354282"/>
            <a:ext cx="971255" cy="966643"/>
          </a:xfrm>
          <a:prstGeom prst="rect">
            <a:avLst/>
          </a:prstGeom>
          <a:solidFill>
            <a:srgbClr val="00CB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8"/>
          <p:cNvSpPr txBox="1">
            <a:spLocks noGrp="1"/>
          </p:cNvSpPr>
          <p:nvPr>
            <p:ph type="title"/>
          </p:nvPr>
        </p:nvSpPr>
        <p:spPr>
          <a:xfrm>
            <a:off x="720000" y="540000"/>
            <a:ext cx="7704000" cy="4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Mục Lục</a:t>
            </a:r>
            <a:endParaRPr/>
          </a:p>
        </p:txBody>
      </p:sp>
      <p:sp>
        <p:nvSpPr>
          <p:cNvPr id="571" name="Google Shape;571;p48"/>
          <p:cNvSpPr/>
          <p:nvPr/>
        </p:nvSpPr>
        <p:spPr>
          <a:xfrm rot="2700000">
            <a:off x="811276" y="3508588"/>
            <a:ext cx="977370" cy="96052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8"/>
          <p:cNvSpPr txBox="1">
            <a:spLocks noGrp="1"/>
          </p:cNvSpPr>
          <p:nvPr>
            <p:ph type="title" idx="6"/>
          </p:nvPr>
        </p:nvSpPr>
        <p:spPr>
          <a:xfrm>
            <a:off x="975981" y="3641151"/>
            <a:ext cx="696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81" name="Google Shape;581;p48"/>
          <p:cNvSpPr txBox="1">
            <a:spLocks noGrp="1"/>
          </p:cNvSpPr>
          <p:nvPr>
            <p:ph type="title" idx="14"/>
          </p:nvPr>
        </p:nvSpPr>
        <p:spPr>
          <a:xfrm>
            <a:off x="2240453" y="1365404"/>
            <a:ext cx="19659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Khái niệm</a:t>
            </a:r>
            <a:br>
              <a:rPr lang="vi-VN"/>
            </a:br>
            <a:r>
              <a:rPr lang="vi-VN"/>
              <a:t>giá thể</a:t>
            </a:r>
            <a:endParaRPr/>
          </a:p>
        </p:txBody>
      </p:sp>
      <p:sp>
        <p:nvSpPr>
          <p:cNvPr id="582" name="Google Shape;582;p48"/>
          <p:cNvSpPr txBox="1">
            <a:spLocks noGrp="1"/>
          </p:cNvSpPr>
          <p:nvPr>
            <p:ph type="title" idx="15"/>
          </p:nvPr>
        </p:nvSpPr>
        <p:spPr>
          <a:xfrm>
            <a:off x="870152" y="1474072"/>
            <a:ext cx="908257" cy="7720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9"/>
          <p:cNvSpPr txBox="1">
            <a:spLocks noGrp="1"/>
          </p:cNvSpPr>
          <p:nvPr>
            <p:ph type="title"/>
          </p:nvPr>
        </p:nvSpPr>
        <p:spPr>
          <a:xfrm>
            <a:off x="3029519" y="1598330"/>
            <a:ext cx="33105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000" b="1">
                <a:solidFill>
                  <a:schemeClr val="dk1"/>
                </a:solidFill>
                <a:latin typeface="Roboto" panose="02000000000000000000" pitchFamily="2" charset="0"/>
              </a:rPr>
              <a:t>Khái niệm</a:t>
            </a:r>
            <a:endParaRPr sz="4000" b="1">
              <a:solidFill>
                <a:schemeClr val="dk1"/>
              </a:solidFill>
              <a:latin typeface="Roboto" panose="02000000000000000000" pitchFamily="2" charset="0"/>
            </a:endParaRPr>
          </a:p>
        </p:txBody>
      </p:sp>
      <p:sp>
        <p:nvSpPr>
          <p:cNvPr id="589" name="Google Shape;589;p49"/>
          <p:cNvSpPr/>
          <p:nvPr/>
        </p:nvSpPr>
        <p:spPr>
          <a:xfrm rot="2700000">
            <a:off x="1028618" y="1813944"/>
            <a:ext cx="1505713" cy="15057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9"/>
          <p:cNvSpPr txBox="1">
            <a:spLocks noGrp="1"/>
          </p:cNvSpPr>
          <p:nvPr>
            <p:ph type="title" idx="2"/>
          </p:nvPr>
        </p:nvSpPr>
        <p:spPr>
          <a:xfrm>
            <a:off x="1154325" y="2089649"/>
            <a:ext cx="1254300" cy="96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91" name="Google Shape;591;p49"/>
          <p:cNvSpPr/>
          <p:nvPr/>
        </p:nvSpPr>
        <p:spPr>
          <a:xfrm flipH="1">
            <a:off x="8317904" y="103120"/>
            <a:ext cx="826090" cy="1129539"/>
          </a:xfrm>
          <a:custGeom>
            <a:avLst/>
            <a:gdLst/>
            <a:ahLst/>
            <a:cxnLst/>
            <a:rect l="l" t="t" r="r" b="b"/>
            <a:pathLst>
              <a:path w="29080" h="39762" extrusionOk="0">
                <a:moveTo>
                  <a:pt x="0" y="0"/>
                </a:moveTo>
                <a:lnTo>
                  <a:pt x="0" y="39762"/>
                </a:lnTo>
                <a:lnTo>
                  <a:pt x="29079" y="39762"/>
                </a:lnTo>
                <a:lnTo>
                  <a:pt x="290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9"/>
          <p:cNvSpPr/>
          <p:nvPr/>
        </p:nvSpPr>
        <p:spPr>
          <a:xfrm flipH="1">
            <a:off x="6613962" y="0"/>
            <a:ext cx="1163715" cy="1879321"/>
          </a:xfrm>
          <a:custGeom>
            <a:avLst/>
            <a:gdLst/>
            <a:ahLst/>
            <a:cxnLst/>
            <a:rect l="l" t="t" r="r" b="b"/>
            <a:pathLst>
              <a:path w="45766" h="73909" extrusionOk="0">
                <a:moveTo>
                  <a:pt x="0" y="1"/>
                </a:moveTo>
                <a:lnTo>
                  <a:pt x="0" y="51038"/>
                </a:lnTo>
                <a:cubicBezTo>
                  <a:pt x="0" y="63660"/>
                  <a:pt x="10249" y="73909"/>
                  <a:pt x="22871" y="73909"/>
                </a:cubicBezTo>
                <a:cubicBezTo>
                  <a:pt x="35516" y="73909"/>
                  <a:pt x="45765" y="63660"/>
                  <a:pt x="45765" y="51038"/>
                </a:cubicBezTo>
                <a:lnTo>
                  <a:pt x="45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9"/>
          <p:cNvSpPr/>
          <p:nvPr/>
        </p:nvSpPr>
        <p:spPr>
          <a:xfrm flipH="1">
            <a:off x="6942079" y="3396000"/>
            <a:ext cx="1320722" cy="550196"/>
          </a:xfrm>
          <a:custGeom>
            <a:avLst/>
            <a:gdLst/>
            <a:ahLst/>
            <a:cxnLst/>
            <a:rect l="l" t="t" r="r" b="b"/>
            <a:pathLst>
              <a:path w="55945" h="23306" extrusionOk="0">
                <a:moveTo>
                  <a:pt x="11641" y="1"/>
                </a:moveTo>
                <a:cubicBezTo>
                  <a:pt x="5204" y="1"/>
                  <a:pt x="0" y="5228"/>
                  <a:pt x="0" y="11641"/>
                </a:cubicBezTo>
                <a:cubicBezTo>
                  <a:pt x="0" y="18078"/>
                  <a:pt x="5204" y="23305"/>
                  <a:pt x="11641" y="23305"/>
                </a:cubicBezTo>
                <a:lnTo>
                  <a:pt x="44304" y="23305"/>
                </a:lnTo>
                <a:cubicBezTo>
                  <a:pt x="50741" y="23305"/>
                  <a:pt x="55945" y="18078"/>
                  <a:pt x="55945" y="11641"/>
                </a:cubicBezTo>
                <a:cubicBezTo>
                  <a:pt x="55945" y="5228"/>
                  <a:pt x="50741" y="1"/>
                  <a:pt x="4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9"/>
          <p:cNvSpPr/>
          <p:nvPr/>
        </p:nvSpPr>
        <p:spPr>
          <a:xfrm flipH="1">
            <a:off x="7167317" y="3946218"/>
            <a:ext cx="870243" cy="549653"/>
          </a:xfrm>
          <a:custGeom>
            <a:avLst/>
            <a:gdLst/>
            <a:ahLst/>
            <a:cxnLst/>
            <a:rect l="l" t="t" r="r" b="b"/>
            <a:pathLst>
              <a:path w="36863" h="23283" extrusionOk="0">
                <a:moveTo>
                  <a:pt x="11641" y="1"/>
                </a:moveTo>
                <a:cubicBezTo>
                  <a:pt x="5204" y="1"/>
                  <a:pt x="0" y="5205"/>
                  <a:pt x="0" y="11642"/>
                </a:cubicBezTo>
                <a:cubicBezTo>
                  <a:pt x="0" y="18078"/>
                  <a:pt x="5204" y="23283"/>
                  <a:pt x="11641" y="23283"/>
                </a:cubicBezTo>
                <a:lnTo>
                  <a:pt x="25222" y="23283"/>
                </a:lnTo>
                <a:cubicBezTo>
                  <a:pt x="31659" y="23283"/>
                  <a:pt x="36863" y="18078"/>
                  <a:pt x="36863" y="11642"/>
                </a:cubicBezTo>
                <a:cubicBezTo>
                  <a:pt x="36863" y="5205"/>
                  <a:pt x="31659" y="1"/>
                  <a:pt x="252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9"/>
          <p:cNvSpPr/>
          <p:nvPr/>
        </p:nvSpPr>
        <p:spPr>
          <a:xfrm flipH="1">
            <a:off x="7396514" y="3396009"/>
            <a:ext cx="1747487" cy="1747487"/>
          </a:xfrm>
          <a:custGeom>
            <a:avLst/>
            <a:gdLst/>
            <a:ahLst/>
            <a:cxnLst/>
            <a:rect l="l" t="t" r="r" b="b"/>
            <a:pathLst>
              <a:path w="61515" h="61515" fill="none" extrusionOk="0">
                <a:moveTo>
                  <a:pt x="61515" y="30769"/>
                </a:moveTo>
                <a:cubicBezTo>
                  <a:pt x="61515" y="47751"/>
                  <a:pt x="47728" y="61514"/>
                  <a:pt x="30746" y="61514"/>
                </a:cubicBezTo>
                <a:cubicBezTo>
                  <a:pt x="13764" y="61514"/>
                  <a:pt x="1" y="47751"/>
                  <a:pt x="1" y="30769"/>
                </a:cubicBezTo>
                <a:cubicBezTo>
                  <a:pt x="1" y="13764"/>
                  <a:pt x="13764" y="0"/>
                  <a:pt x="30746" y="0"/>
                </a:cubicBezTo>
                <a:cubicBezTo>
                  <a:pt x="47728" y="0"/>
                  <a:pt x="61515" y="13764"/>
                  <a:pt x="61515" y="30769"/>
                </a:cubicBez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9"/>
          <p:cNvSpPr/>
          <p:nvPr/>
        </p:nvSpPr>
        <p:spPr>
          <a:xfrm flipH="1">
            <a:off x="7777690" y="367421"/>
            <a:ext cx="873511" cy="435878"/>
          </a:xfrm>
          <a:custGeom>
            <a:avLst/>
            <a:gdLst/>
            <a:ahLst/>
            <a:cxnLst/>
            <a:rect l="l" t="t" r="r" b="b"/>
            <a:pathLst>
              <a:path w="34353" h="17142" extrusionOk="0">
                <a:moveTo>
                  <a:pt x="8583" y="0"/>
                </a:moveTo>
                <a:cubicBezTo>
                  <a:pt x="3835" y="0"/>
                  <a:pt x="0" y="3835"/>
                  <a:pt x="0" y="8582"/>
                </a:cubicBezTo>
                <a:cubicBezTo>
                  <a:pt x="0" y="13307"/>
                  <a:pt x="3835" y="17142"/>
                  <a:pt x="8583" y="17142"/>
                </a:cubicBezTo>
                <a:lnTo>
                  <a:pt x="34352" y="17142"/>
                </a:lnTo>
                <a:lnTo>
                  <a:pt x="343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9"/>
          <p:cNvSpPr/>
          <p:nvPr/>
        </p:nvSpPr>
        <p:spPr>
          <a:xfrm flipH="1">
            <a:off x="6066076" y="367421"/>
            <a:ext cx="1711601" cy="435878"/>
          </a:xfrm>
          <a:custGeom>
            <a:avLst/>
            <a:gdLst/>
            <a:ahLst/>
            <a:cxnLst/>
            <a:rect l="l" t="t" r="r" b="b"/>
            <a:pathLst>
              <a:path w="67313" h="17142" extrusionOk="0">
                <a:moveTo>
                  <a:pt x="0" y="0"/>
                </a:moveTo>
                <a:lnTo>
                  <a:pt x="0" y="17142"/>
                </a:lnTo>
                <a:lnTo>
                  <a:pt x="58753" y="17142"/>
                </a:lnTo>
                <a:cubicBezTo>
                  <a:pt x="63477" y="17142"/>
                  <a:pt x="67312" y="13307"/>
                  <a:pt x="67312" y="8582"/>
                </a:cubicBezTo>
                <a:cubicBezTo>
                  <a:pt x="67312" y="3835"/>
                  <a:pt x="63477" y="0"/>
                  <a:pt x="587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49"/>
          <p:cNvGrpSpPr/>
          <p:nvPr/>
        </p:nvGrpSpPr>
        <p:grpSpPr>
          <a:xfrm>
            <a:off x="7891104" y="793652"/>
            <a:ext cx="952532" cy="947369"/>
            <a:chOff x="8010563" y="568012"/>
            <a:chExt cx="952532" cy="947369"/>
          </a:xfrm>
        </p:grpSpPr>
        <p:sp>
          <p:nvSpPr>
            <p:cNvPr id="599" name="Google Shape;599;p49"/>
            <p:cNvSpPr/>
            <p:nvPr/>
          </p:nvSpPr>
          <p:spPr>
            <a:xfrm flipH="1">
              <a:off x="8010563" y="568012"/>
              <a:ext cx="876030" cy="876030"/>
            </a:xfrm>
            <a:custGeom>
              <a:avLst/>
              <a:gdLst/>
              <a:ahLst/>
              <a:cxnLst/>
              <a:rect l="l" t="t" r="r" b="b"/>
              <a:pathLst>
                <a:path w="30838" h="30838" fill="none" extrusionOk="0">
                  <a:moveTo>
                    <a:pt x="30838" y="1"/>
                  </a:moveTo>
                  <a:lnTo>
                    <a:pt x="1" y="30838"/>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9"/>
            <p:cNvSpPr/>
            <p:nvPr/>
          </p:nvSpPr>
          <p:spPr>
            <a:xfrm flipH="1">
              <a:off x="8820433" y="1372690"/>
              <a:ext cx="142662" cy="142691"/>
            </a:xfrm>
            <a:custGeom>
              <a:avLst/>
              <a:gdLst/>
              <a:ahLst/>
              <a:cxnLst/>
              <a:rect l="l" t="t" r="r" b="b"/>
              <a:pathLst>
                <a:path w="5022" h="5023" fill="none" extrusionOk="0">
                  <a:moveTo>
                    <a:pt x="0" y="1"/>
                  </a:moveTo>
                  <a:lnTo>
                    <a:pt x="5022" y="5022"/>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49"/>
          <p:cNvGrpSpPr/>
          <p:nvPr/>
        </p:nvGrpSpPr>
        <p:grpSpPr>
          <a:xfrm>
            <a:off x="4312040" y="4343562"/>
            <a:ext cx="519905" cy="519892"/>
            <a:chOff x="3917205" y="2296501"/>
            <a:chExt cx="1309585" cy="1309552"/>
          </a:xfrm>
        </p:grpSpPr>
        <p:sp>
          <p:nvSpPr>
            <p:cNvPr id="602" name="Google Shape;602;p49"/>
            <p:cNvSpPr/>
            <p:nvPr/>
          </p:nvSpPr>
          <p:spPr>
            <a:xfrm>
              <a:off x="4571976" y="2296501"/>
              <a:ext cx="32" cy="1309552"/>
            </a:xfrm>
            <a:custGeom>
              <a:avLst/>
              <a:gdLst/>
              <a:ahLst/>
              <a:cxnLst/>
              <a:rect l="l" t="t" r="r" b="b"/>
              <a:pathLst>
                <a:path w="1" h="40356" fill="none" extrusionOk="0">
                  <a:moveTo>
                    <a:pt x="0" y="0"/>
                  </a:moveTo>
                  <a:lnTo>
                    <a:pt x="0" y="40356"/>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9"/>
            <p:cNvSpPr/>
            <p:nvPr/>
          </p:nvSpPr>
          <p:spPr>
            <a:xfrm>
              <a:off x="3917205" y="2951240"/>
              <a:ext cx="1309585" cy="32"/>
            </a:xfrm>
            <a:custGeom>
              <a:avLst/>
              <a:gdLst/>
              <a:ahLst/>
              <a:cxnLst/>
              <a:rect l="l" t="t" r="r" b="b"/>
              <a:pathLst>
                <a:path w="40357" h="1" fill="none" extrusionOk="0">
                  <a:moveTo>
                    <a:pt x="40356" y="1"/>
                  </a:moveTo>
                  <a:lnTo>
                    <a:pt x="1"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9"/>
            <p:cNvSpPr/>
            <p:nvPr/>
          </p:nvSpPr>
          <p:spPr>
            <a:xfrm>
              <a:off x="4109048" y="2488344"/>
              <a:ext cx="925896" cy="925863"/>
            </a:xfrm>
            <a:custGeom>
              <a:avLst/>
              <a:gdLst/>
              <a:ahLst/>
              <a:cxnLst/>
              <a:rect l="l" t="t" r="r" b="b"/>
              <a:pathLst>
                <a:path w="28533" h="28532" fill="none" extrusionOk="0">
                  <a:moveTo>
                    <a:pt x="28532" y="28532"/>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9"/>
            <p:cNvSpPr/>
            <p:nvPr/>
          </p:nvSpPr>
          <p:spPr>
            <a:xfrm>
              <a:off x="4109048" y="2951240"/>
              <a:ext cx="462964" cy="462964"/>
            </a:xfrm>
            <a:custGeom>
              <a:avLst/>
              <a:gdLst/>
              <a:ahLst/>
              <a:cxnLst/>
              <a:rect l="l" t="t" r="r" b="b"/>
              <a:pathLst>
                <a:path w="14267" h="14267" fill="none" extrusionOk="0">
                  <a:moveTo>
                    <a:pt x="1" y="14267"/>
                  </a:moveTo>
                  <a:lnTo>
                    <a:pt x="14266" y="1"/>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2" name="Google Shape;1055;p75">
            <a:extLst>
              <a:ext uri="{FF2B5EF4-FFF2-40B4-BE49-F238E27FC236}">
                <a16:creationId xmlns:a16="http://schemas.microsoft.com/office/drawing/2014/main" id="{08BD10EB-A761-4368-9AB4-72918FB186BC}"/>
              </a:ext>
            </a:extLst>
          </p:cNvPr>
          <p:cNvSpPr/>
          <p:nvPr/>
        </p:nvSpPr>
        <p:spPr>
          <a:xfrm>
            <a:off x="2422029" y="663856"/>
            <a:ext cx="3810605"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1"/>
          <p:cNvSpPr txBox="1">
            <a:spLocks noGrp="1"/>
          </p:cNvSpPr>
          <p:nvPr>
            <p:ph type="title"/>
          </p:nvPr>
        </p:nvSpPr>
        <p:spPr>
          <a:xfrm>
            <a:off x="2816758" y="443430"/>
            <a:ext cx="4641600" cy="997652"/>
          </a:xfrm>
          <a:prstGeom prst="rect">
            <a:avLst/>
          </a:prstGeom>
        </p:spPr>
        <p:txBody>
          <a:bodyPr spcFirstLastPara="1" wrap="square" lIns="91425" tIns="91425" rIns="91425" bIns="91425" anchor="ctr" anchorCtr="0">
            <a:noAutofit/>
          </a:bodyPr>
          <a:lstStyle/>
          <a:p>
            <a:pPr algn="l"/>
            <a:r>
              <a:rPr lang="vi-VN" sz="3000">
                <a:solidFill>
                  <a:schemeClr val="bg1"/>
                </a:solidFill>
                <a:effectLst/>
                <a:latin typeface="Roboto" panose="02000000000000000000" pitchFamily="2" charset="0"/>
              </a:rPr>
              <a:t>1:Giá thể là gì?</a:t>
            </a:r>
          </a:p>
        </p:txBody>
      </p:sp>
      <p:sp>
        <p:nvSpPr>
          <p:cNvPr id="620" name="Google Shape;620;p51"/>
          <p:cNvSpPr txBox="1">
            <a:spLocks noGrp="1"/>
          </p:cNvSpPr>
          <p:nvPr>
            <p:ph type="subTitle" idx="1"/>
          </p:nvPr>
        </p:nvSpPr>
        <p:spPr>
          <a:xfrm>
            <a:off x="2542903" y="1321346"/>
            <a:ext cx="4961188" cy="1716580"/>
          </a:xfrm>
          <a:prstGeom prst="rect">
            <a:avLst/>
          </a:prstGeom>
        </p:spPr>
        <p:txBody>
          <a:bodyPr spcFirstLastPara="1" wrap="square" lIns="91425" tIns="91425" rIns="91425" bIns="91425" anchor="ctr" anchorCtr="0">
            <a:noAutofit/>
          </a:bodyPr>
          <a:lstStyle/>
          <a:p>
            <a:pPr algn="l"/>
            <a:r>
              <a:rPr lang="vi-VN" b="1">
                <a:solidFill>
                  <a:schemeClr val="bg1"/>
                </a:solidFill>
                <a:effectLst/>
                <a:latin typeface="Roboto" panose="02000000000000000000" pitchFamily="2" charset="0"/>
              </a:rPr>
              <a:t>-Giá thể là tên gọi chung của hỗn hợp, vật  liệu</a:t>
            </a:r>
          </a:p>
          <a:p>
            <a:pPr algn="l"/>
            <a:r>
              <a:rPr lang="vi-VN" b="1">
                <a:solidFill>
                  <a:schemeClr val="bg1"/>
                </a:solidFill>
                <a:effectLst/>
                <a:latin typeface="Roboto" panose="02000000000000000000" pitchFamily="2" charset="0"/>
              </a:rPr>
              <a:t> giúp tạo môi trường thuận lợi cho sự phát</a:t>
            </a:r>
          </a:p>
          <a:p>
            <a:pPr algn="l"/>
            <a:r>
              <a:rPr lang="vi-VN" b="1">
                <a:solidFill>
                  <a:schemeClr val="bg1"/>
                </a:solidFill>
                <a:effectLst/>
                <a:latin typeface="Roboto" panose="02000000000000000000" pitchFamily="2" charset="0"/>
              </a:rPr>
              <a:t> triển của cây trồng. Giá thể thường được pha</a:t>
            </a:r>
          </a:p>
          <a:p>
            <a:pPr algn="l"/>
            <a:r>
              <a:rPr lang="vi-VN" b="1">
                <a:solidFill>
                  <a:schemeClr val="bg1"/>
                </a:solidFill>
                <a:effectLst/>
                <a:latin typeface="Roboto" panose="02000000000000000000" pitchFamily="2" charset="0"/>
              </a:rPr>
              <a:t> trộn từ các nguyên liệu thô khác nhau để đạt</a:t>
            </a:r>
          </a:p>
          <a:p>
            <a:pPr algn="l"/>
            <a:r>
              <a:rPr lang="vi-VN" b="1">
                <a:solidFill>
                  <a:schemeClr val="bg1"/>
                </a:solidFill>
                <a:effectLst/>
                <a:latin typeface="Roboto" panose="02000000000000000000" pitchFamily="2" charset="0"/>
              </a:rPr>
              <a:t> được sự cân bằng môi trường khí và khả</a:t>
            </a:r>
          </a:p>
          <a:p>
            <a:pPr algn="l"/>
            <a:r>
              <a:rPr lang="vi-VN" b="1">
                <a:solidFill>
                  <a:schemeClr val="bg1"/>
                </a:solidFill>
                <a:effectLst/>
                <a:latin typeface="Roboto" panose="02000000000000000000" pitchFamily="2" charset="0"/>
              </a:rPr>
              <a:t> năng giữ nước cho cây trồng.</a:t>
            </a:r>
          </a:p>
          <a:p>
            <a:endParaRPr b="1">
              <a:solidFill>
                <a:schemeClr val="bg1"/>
              </a:solidFill>
            </a:endParaRPr>
          </a:p>
        </p:txBody>
      </p:sp>
      <p:sp>
        <p:nvSpPr>
          <p:cNvPr id="621" name="Google Shape;621;p51"/>
          <p:cNvSpPr/>
          <p:nvPr/>
        </p:nvSpPr>
        <p:spPr>
          <a:xfrm>
            <a:off x="540674" y="2732592"/>
            <a:ext cx="2041365" cy="2040586"/>
          </a:xfrm>
          <a:custGeom>
            <a:avLst/>
            <a:gdLst/>
            <a:ahLst/>
            <a:cxnLst/>
            <a:rect l="l" t="t" r="r" b="b"/>
            <a:pathLst>
              <a:path w="62908" h="62884" extrusionOk="0">
                <a:moveTo>
                  <a:pt x="31454" y="0"/>
                </a:moveTo>
                <a:cubicBezTo>
                  <a:pt x="14084" y="0"/>
                  <a:pt x="1" y="14083"/>
                  <a:pt x="1" y="31453"/>
                </a:cubicBezTo>
                <a:cubicBezTo>
                  <a:pt x="1" y="48823"/>
                  <a:pt x="14084" y="62884"/>
                  <a:pt x="31454" y="62884"/>
                </a:cubicBezTo>
                <a:cubicBezTo>
                  <a:pt x="48824" y="62884"/>
                  <a:pt x="62907" y="48823"/>
                  <a:pt x="62907" y="31453"/>
                </a:cubicBezTo>
                <a:cubicBezTo>
                  <a:pt x="62907" y="14083"/>
                  <a:pt x="48824" y="0"/>
                  <a:pt x="31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1"/>
          <p:cNvSpPr/>
          <p:nvPr/>
        </p:nvSpPr>
        <p:spPr>
          <a:xfrm>
            <a:off x="2" y="1884471"/>
            <a:ext cx="2212441" cy="1142889"/>
          </a:xfrm>
          <a:custGeom>
            <a:avLst/>
            <a:gdLst/>
            <a:ahLst/>
            <a:cxnLst/>
            <a:rect l="l" t="t" r="r" b="b"/>
            <a:pathLst>
              <a:path w="68180" h="35220" extrusionOk="0">
                <a:moveTo>
                  <a:pt x="1" y="0"/>
                </a:moveTo>
                <a:lnTo>
                  <a:pt x="1" y="35219"/>
                </a:lnTo>
                <a:lnTo>
                  <a:pt x="32960" y="35219"/>
                </a:lnTo>
                <a:cubicBezTo>
                  <a:pt x="52408" y="35219"/>
                  <a:pt x="68180" y="19447"/>
                  <a:pt x="68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1"/>
          <p:cNvSpPr/>
          <p:nvPr/>
        </p:nvSpPr>
        <p:spPr>
          <a:xfrm>
            <a:off x="324751" y="0"/>
            <a:ext cx="1884512" cy="1884512"/>
          </a:xfrm>
          <a:custGeom>
            <a:avLst/>
            <a:gdLst/>
            <a:ahLst/>
            <a:cxnLst/>
            <a:rect l="l" t="t" r="r" b="b"/>
            <a:pathLst>
              <a:path w="61515" h="61515" fill="none" extrusionOk="0">
                <a:moveTo>
                  <a:pt x="61515" y="30769"/>
                </a:moveTo>
                <a:cubicBezTo>
                  <a:pt x="61515" y="47751"/>
                  <a:pt x="47728" y="61514"/>
                  <a:pt x="30746" y="61514"/>
                </a:cubicBezTo>
                <a:cubicBezTo>
                  <a:pt x="13764" y="61514"/>
                  <a:pt x="1" y="47751"/>
                  <a:pt x="1" y="30769"/>
                </a:cubicBezTo>
                <a:cubicBezTo>
                  <a:pt x="1" y="13764"/>
                  <a:pt x="13764" y="0"/>
                  <a:pt x="30746" y="0"/>
                </a:cubicBezTo>
                <a:cubicBezTo>
                  <a:pt x="47728" y="0"/>
                  <a:pt x="61515" y="13764"/>
                  <a:pt x="61515" y="30769"/>
                </a:cubicBez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1"/>
          <p:cNvSpPr/>
          <p:nvPr/>
        </p:nvSpPr>
        <p:spPr>
          <a:xfrm>
            <a:off x="898433" y="3027358"/>
            <a:ext cx="706631" cy="705917"/>
          </a:xfrm>
          <a:custGeom>
            <a:avLst/>
            <a:gdLst/>
            <a:ahLst/>
            <a:cxnLst/>
            <a:rect l="l" t="t" r="r" b="b"/>
            <a:pathLst>
              <a:path w="21776" h="21754" extrusionOk="0">
                <a:moveTo>
                  <a:pt x="0" y="1"/>
                </a:moveTo>
                <a:lnTo>
                  <a:pt x="0" y="21753"/>
                </a:lnTo>
                <a:lnTo>
                  <a:pt x="21776" y="21753"/>
                </a:lnTo>
                <a:lnTo>
                  <a:pt x="217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1"/>
          <p:cNvSpPr/>
          <p:nvPr/>
        </p:nvSpPr>
        <p:spPr>
          <a:xfrm>
            <a:off x="1605026" y="3733238"/>
            <a:ext cx="706631" cy="706631"/>
          </a:xfrm>
          <a:custGeom>
            <a:avLst/>
            <a:gdLst/>
            <a:ahLst/>
            <a:cxnLst/>
            <a:rect l="l" t="t" r="r" b="b"/>
            <a:pathLst>
              <a:path w="21776" h="21776" extrusionOk="0">
                <a:moveTo>
                  <a:pt x="1" y="0"/>
                </a:moveTo>
                <a:lnTo>
                  <a:pt x="1" y="21776"/>
                </a:lnTo>
                <a:lnTo>
                  <a:pt x="21776" y="21776"/>
                </a:lnTo>
                <a:lnTo>
                  <a:pt x="21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1"/>
          <p:cNvSpPr/>
          <p:nvPr/>
        </p:nvSpPr>
        <p:spPr>
          <a:xfrm>
            <a:off x="2308666" y="4436878"/>
            <a:ext cx="705917" cy="706631"/>
          </a:xfrm>
          <a:custGeom>
            <a:avLst/>
            <a:gdLst/>
            <a:ahLst/>
            <a:cxnLst/>
            <a:rect l="l" t="t" r="r" b="b"/>
            <a:pathLst>
              <a:path w="21754" h="21776" extrusionOk="0">
                <a:moveTo>
                  <a:pt x="1" y="0"/>
                </a:moveTo>
                <a:lnTo>
                  <a:pt x="1" y="21776"/>
                </a:lnTo>
                <a:lnTo>
                  <a:pt x="21753" y="21776"/>
                </a:lnTo>
                <a:lnTo>
                  <a:pt x="217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1"/>
          <p:cNvSpPr/>
          <p:nvPr/>
        </p:nvSpPr>
        <p:spPr>
          <a:xfrm>
            <a:off x="0" y="3733250"/>
            <a:ext cx="2308632" cy="1393571"/>
          </a:xfrm>
          <a:custGeom>
            <a:avLst/>
            <a:gdLst/>
            <a:ahLst/>
            <a:cxnLst/>
            <a:rect l="l" t="t" r="r" b="b"/>
            <a:pathLst>
              <a:path w="57201" h="32253" fill="none" extrusionOk="0">
                <a:moveTo>
                  <a:pt x="26775" y="32252"/>
                </a:moveTo>
                <a:lnTo>
                  <a:pt x="1" y="32252"/>
                </a:lnTo>
                <a:lnTo>
                  <a:pt x="30427" y="0"/>
                </a:lnTo>
                <a:lnTo>
                  <a:pt x="57201" y="0"/>
                </a:lnTo>
                <a:close/>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51"/>
          <p:cNvGrpSpPr/>
          <p:nvPr/>
        </p:nvGrpSpPr>
        <p:grpSpPr>
          <a:xfrm rot="5400000">
            <a:off x="7908589" y="540751"/>
            <a:ext cx="427072" cy="425590"/>
            <a:chOff x="5174712" y="729453"/>
            <a:chExt cx="427072" cy="425590"/>
          </a:xfrm>
        </p:grpSpPr>
        <p:sp>
          <p:nvSpPr>
            <p:cNvPr id="629" name="Google Shape;629;p51"/>
            <p:cNvSpPr/>
            <p:nvPr/>
          </p:nvSpPr>
          <p:spPr>
            <a:xfrm>
              <a:off x="5387491" y="729453"/>
              <a:ext cx="63" cy="425590"/>
            </a:xfrm>
            <a:custGeom>
              <a:avLst/>
              <a:gdLst/>
              <a:ahLst/>
              <a:cxnLst/>
              <a:rect l="l" t="t" r="r" b="b"/>
              <a:pathLst>
                <a:path w="1" h="6757" fill="none" extrusionOk="0">
                  <a:moveTo>
                    <a:pt x="1" y="0"/>
                  </a:moveTo>
                  <a:lnTo>
                    <a:pt x="1" y="6757"/>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1"/>
            <p:cNvSpPr/>
            <p:nvPr/>
          </p:nvSpPr>
          <p:spPr>
            <a:xfrm>
              <a:off x="5174712" y="942214"/>
              <a:ext cx="427072" cy="63"/>
            </a:xfrm>
            <a:custGeom>
              <a:avLst/>
              <a:gdLst/>
              <a:ahLst/>
              <a:cxnLst/>
              <a:rect l="l" t="t" r="r" b="b"/>
              <a:pathLst>
                <a:path w="6780" h="1" fill="none" extrusionOk="0">
                  <a:moveTo>
                    <a:pt x="6780" y="0"/>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51"/>
          <p:cNvGrpSpPr/>
          <p:nvPr/>
        </p:nvGrpSpPr>
        <p:grpSpPr>
          <a:xfrm rot="5400000">
            <a:off x="7908589" y="1255303"/>
            <a:ext cx="427072" cy="425590"/>
            <a:chOff x="5889264" y="729453"/>
            <a:chExt cx="427072" cy="425590"/>
          </a:xfrm>
        </p:grpSpPr>
        <p:sp>
          <p:nvSpPr>
            <p:cNvPr id="632" name="Google Shape;632;p51"/>
            <p:cNvSpPr/>
            <p:nvPr/>
          </p:nvSpPr>
          <p:spPr>
            <a:xfrm>
              <a:off x="6103491" y="729453"/>
              <a:ext cx="63" cy="425590"/>
            </a:xfrm>
            <a:custGeom>
              <a:avLst/>
              <a:gdLst/>
              <a:ahLst/>
              <a:cxnLst/>
              <a:rect l="l" t="t" r="r" b="b"/>
              <a:pathLst>
                <a:path w="1" h="6757" fill="none" extrusionOk="0">
                  <a:moveTo>
                    <a:pt x="1" y="0"/>
                  </a:moveTo>
                  <a:lnTo>
                    <a:pt x="1" y="6757"/>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1"/>
            <p:cNvSpPr/>
            <p:nvPr/>
          </p:nvSpPr>
          <p:spPr>
            <a:xfrm>
              <a:off x="5889264" y="942214"/>
              <a:ext cx="427072" cy="63"/>
            </a:xfrm>
            <a:custGeom>
              <a:avLst/>
              <a:gdLst/>
              <a:ahLst/>
              <a:cxnLst/>
              <a:rect l="l" t="t" r="r" b="b"/>
              <a:pathLst>
                <a:path w="6780" h="1" fill="none" extrusionOk="0">
                  <a:moveTo>
                    <a:pt x="6780" y="0"/>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4" name="Google Shape;634;p51"/>
          <p:cNvGrpSpPr/>
          <p:nvPr/>
        </p:nvGrpSpPr>
        <p:grpSpPr>
          <a:xfrm rot="5400000">
            <a:off x="7909313" y="1970579"/>
            <a:ext cx="425623" cy="425590"/>
            <a:chOff x="6605264" y="729453"/>
            <a:chExt cx="425623" cy="425590"/>
          </a:xfrm>
        </p:grpSpPr>
        <p:sp>
          <p:nvSpPr>
            <p:cNvPr id="635" name="Google Shape;635;p51"/>
            <p:cNvSpPr/>
            <p:nvPr/>
          </p:nvSpPr>
          <p:spPr>
            <a:xfrm>
              <a:off x="6818043" y="729453"/>
              <a:ext cx="63" cy="425590"/>
            </a:xfrm>
            <a:custGeom>
              <a:avLst/>
              <a:gdLst/>
              <a:ahLst/>
              <a:cxnLst/>
              <a:rect l="l" t="t" r="r" b="b"/>
              <a:pathLst>
                <a:path w="1" h="6757" fill="none" extrusionOk="0">
                  <a:moveTo>
                    <a:pt x="1" y="0"/>
                  </a:moveTo>
                  <a:lnTo>
                    <a:pt x="1" y="6757"/>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1"/>
            <p:cNvSpPr/>
            <p:nvPr/>
          </p:nvSpPr>
          <p:spPr>
            <a:xfrm>
              <a:off x="6605264" y="942214"/>
              <a:ext cx="425623" cy="63"/>
            </a:xfrm>
            <a:custGeom>
              <a:avLst/>
              <a:gdLst/>
              <a:ahLst/>
              <a:cxnLst/>
              <a:rect l="l" t="t" r="r" b="b"/>
              <a:pathLst>
                <a:path w="6757" h="1" fill="none" extrusionOk="0">
                  <a:moveTo>
                    <a:pt x="6757" y="0"/>
                  </a:moveTo>
                  <a:lnTo>
                    <a:pt x="1" y="0"/>
                  </a:lnTo>
                </a:path>
              </a:pathLst>
            </a:custGeom>
            <a:noFill/>
            <a:ln w="1905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7525F738-55CC-4379-9DE1-94A02963B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1782" y="2812443"/>
            <a:ext cx="3255462" cy="21852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5" name="Google Shape;1055;p75"/>
          <p:cNvSpPr/>
          <p:nvPr/>
        </p:nvSpPr>
        <p:spPr>
          <a:xfrm>
            <a:off x="249098" y="469500"/>
            <a:ext cx="7704001"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5"/>
          <p:cNvSpPr txBox="1">
            <a:spLocks noGrp="1"/>
          </p:cNvSpPr>
          <p:nvPr>
            <p:ph type="title"/>
          </p:nvPr>
        </p:nvSpPr>
        <p:spPr>
          <a:xfrm>
            <a:off x="720000" y="540000"/>
            <a:ext cx="7704000" cy="417600"/>
          </a:xfrm>
          <a:prstGeom prst="rect">
            <a:avLst/>
          </a:prstGeom>
        </p:spPr>
        <p:txBody>
          <a:bodyPr spcFirstLastPara="1" wrap="square" lIns="91425" tIns="91425" rIns="91425" bIns="91425" anchor="ctr" anchorCtr="0">
            <a:noAutofit/>
          </a:bodyPr>
          <a:lstStyle/>
          <a:p>
            <a:pPr algn="l"/>
            <a:r>
              <a:rPr lang="vi-VN">
                <a:solidFill>
                  <a:schemeClr val="bg1"/>
                </a:solidFill>
                <a:effectLst/>
                <a:latin typeface="Roboto" panose="02000000000000000000" pitchFamily="2" charset="0"/>
              </a:rPr>
              <a:t>Sự cần thiết của giá thể trong nông nghiệp</a:t>
            </a:r>
          </a:p>
        </p:txBody>
      </p:sp>
      <p:sp>
        <p:nvSpPr>
          <p:cNvPr id="1059" name="Google Shape;1059;p75"/>
          <p:cNvSpPr txBox="1"/>
          <p:nvPr/>
        </p:nvSpPr>
        <p:spPr>
          <a:xfrm>
            <a:off x="720000" y="3161173"/>
            <a:ext cx="2335200" cy="413400"/>
          </a:xfrm>
          <a:prstGeom prst="rect">
            <a:avLst/>
          </a:prstGeom>
          <a:noFill/>
          <a:ln>
            <a:noFill/>
          </a:ln>
        </p:spPr>
        <p:txBody>
          <a:bodyPr spcFirstLastPara="1" wrap="square" lIns="91425" tIns="91425" rIns="91425" bIns="91425" anchor="ctr" anchorCtr="0">
            <a:noAutofit/>
          </a:bodyPr>
          <a:lstStyle/>
          <a:p>
            <a:pPr algn="l"/>
            <a:r>
              <a:rPr lang="vi-VN" sz="1200" b="1">
                <a:solidFill>
                  <a:schemeClr val="bg1"/>
                </a:solidFill>
                <a:effectLst/>
                <a:latin typeface="Roboto" panose="02000000000000000000" pitchFamily="2" charset="0"/>
              </a:rPr>
              <a:t>Môi trường ổn định, không bị rời rạc hoặc bít chặt, cho phép bộ rễ được phát triển tối đa.</a:t>
            </a:r>
          </a:p>
        </p:txBody>
      </p:sp>
      <p:sp>
        <p:nvSpPr>
          <p:cNvPr id="1060" name="Google Shape;1060;p75"/>
          <p:cNvSpPr txBox="1"/>
          <p:nvPr/>
        </p:nvSpPr>
        <p:spPr>
          <a:xfrm>
            <a:off x="3404400" y="3129250"/>
            <a:ext cx="2335200" cy="556800"/>
          </a:xfrm>
          <a:prstGeom prst="rect">
            <a:avLst/>
          </a:prstGeom>
          <a:noFill/>
          <a:ln>
            <a:noFill/>
          </a:ln>
        </p:spPr>
        <p:txBody>
          <a:bodyPr spcFirstLastPara="1" wrap="square" lIns="91425" tIns="91425" rIns="91425" bIns="91425" anchor="ctr" anchorCtr="0">
            <a:noAutofit/>
          </a:bodyPr>
          <a:lstStyle/>
          <a:p>
            <a:pPr algn="l"/>
            <a:r>
              <a:rPr lang="vi-VN" sz="1200" b="1">
                <a:solidFill>
                  <a:schemeClr val="bg1"/>
                </a:solidFill>
                <a:effectLst/>
                <a:latin typeface="Roboto" panose="02000000000000000000" pitchFamily="2" charset="0"/>
              </a:rPr>
              <a:t>Tạo không gian thoáng khí, cung cấp đủ oxy cho bộ rễ cây trồng.</a:t>
            </a:r>
          </a:p>
        </p:txBody>
      </p:sp>
      <p:sp>
        <p:nvSpPr>
          <p:cNvPr id="1061" name="Google Shape;1061;p75"/>
          <p:cNvSpPr txBox="1"/>
          <p:nvPr/>
        </p:nvSpPr>
        <p:spPr>
          <a:xfrm>
            <a:off x="6088800" y="3407650"/>
            <a:ext cx="2335200" cy="556800"/>
          </a:xfrm>
          <a:prstGeom prst="rect">
            <a:avLst/>
          </a:prstGeom>
          <a:noFill/>
          <a:ln>
            <a:noFill/>
          </a:ln>
        </p:spPr>
        <p:txBody>
          <a:bodyPr spcFirstLastPara="1" wrap="square" lIns="91425" tIns="91425" rIns="91425" bIns="91425" anchor="ctr" anchorCtr="0">
            <a:noAutofit/>
          </a:bodyPr>
          <a:lstStyle/>
          <a:p>
            <a:pPr algn="l"/>
            <a:r>
              <a:rPr lang="vi-VN" sz="1200" b="1">
                <a:solidFill>
                  <a:schemeClr val="bg1"/>
                </a:solidFill>
                <a:effectLst/>
                <a:latin typeface="Roboto" panose="02000000000000000000" pitchFamily="2" charset="0"/>
              </a:rPr>
              <a:t>Cung cấp chất dinh dưỡng thiết yếu cho rễ cây như các loại khoáng vi lượng Canxi, Magie… và giữ cho các nguyên tố đa lượng N-P-K từ phân bón không bị trôi đi.</a:t>
            </a:r>
          </a:p>
        </p:txBody>
      </p:sp>
      <p:sp>
        <p:nvSpPr>
          <p:cNvPr id="1063" name="Google Shape;1063;p75"/>
          <p:cNvSpPr txBox="1">
            <a:spLocks noGrp="1"/>
          </p:cNvSpPr>
          <p:nvPr>
            <p:ph type="title" idx="4294967295"/>
          </p:nvPr>
        </p:nvSpPr>
        <p:spPr>
          <a:xfrm>
            <a:off x="720000" y="1355106"/>
            <a:ext cx="7704000" cy="4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vi-VN" sz="2000">
                <a:solidFill>
                  <a:schemeClr val="bg1"/>
                </a:solidFill>
                <a:effectLst/>
                <a:latin typeface="Roboto" panose="02000000000000000000" pitchFamily="2" charset="0"/>
              </a:rPr>
              <a:t>Một giá thể tốt sẽ đảm bảo sự phát triển khỏe mạnh cho cây bằng việc cung cấp một loạt các yếu tố cần thiết sau:</a:t>
            </a:r>
            <a:endParaRPr sz="2000">
              <a:solidFill>
                <a:schemeClr val="bg1"/>
              </a:solidFill>
            </a:endParaRPr>
          </a:p>
        </p:txBody>
      </p:sp>
      <p:cxnSp>
        <p:nvCxnSpPr>
          <p:cNvPr id="1065" name="Google Shape;1065;p75"/>
          <p:cNvCxnSpPr>
            <a:cxnSpLocks/>
          </p:cNvCxnSpPr>
          <p:nvPr/>
        </p:nvCxnSpPr>
        <p:spPr>
          <a:xfrm>
            <a:off x="4572000" y="2119375"/>
            <a:ext cx="0" cy="253200"/>
          </a:xfrm>
          <a:prstGeom prst="straightConnector1">
            <a:avLst/>
          </a:prstGeom>
          <a:noFill/>
          <a:ln w="19050" cap="flat" cmpd="sng">
            <a:solidFill>
              <a:schemeClr val="dk1"/>
            </a:solidFill>
            <a:prstDash val="solid"/>
            <a:round/>
            <a:headEnd type="none" w="med" len="med"/>
            <a:tailEnd type="none" w="med" len="med"/>
          </a:ln>
        </p:spPr>
      </p:cxnSp>
      <p:cxnSp>
        <p:nvCxnSpPr>
          <p:cNvPr id="1066" name="Google Shape;1066;p75"/>
          <p:cNvCxnSpPr>
            <a:cxnSpLocks/>
          </p:cNvCxnSpPr>
          <p:nvPr/>
        </p:nvCxnSpPr>
        <p:spPr>
          <a:xfrm rot="5400000">
            <a:off x="2926800" y="1349050"/>
            <a:ext cx="606000" cy="268440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1067" name="Google Shape;1067;p75"/>
          <p:cNvCxnSpPr>
            <a:cxnSpLocks/>
          </p:cNvCxnSpPr>
          <p:nvPr/>
        </p:nvCxnSpPr>
        <p:spPr>
          <a:xfrm rot="-5400000" flipH="1">
            <a:off x="5611200" y="1347119"/>
            <a:ext cx="606000" cy="268440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1068" name="Google Shape;1068;p75"/>
          <p:cNvCxnSpPr>
            <a:cxnSpLocks/>
          </p:cNvCxnSpPr>
          <p:nvPr/>
        </p:nvCxnSpPr>
        <p:spPr>
          <a:xfrm>
            <a:off x="4572000" y="2372575"/>
            <a:ext cx="0" cy="606000"/>
          </a:xfrm>
          <a:prstGeom prst="straightConnector1">
            <a:avLst/>
          </a:prstGeom>
          <a:noFill/>
          <a:ln w="19050" cap="flat" cmpd="sng">
            <a:solidFill>
              <a:schemeClr val="dk1"/>
            </a:solidFill>
            <a:prstDash val="solid"/>
            <a:round/>
            <a:headEnd type="none" w="med" len="med"/>
            <a:tailEnd type="none" w="med" len="med"/>
          </a:ln>
        </p:spPr>
      </p:cxnSp>
      <p:pic>
        <p:nvPicPr>
          <p:cNvPr id="1026" name="Picture 2" descr="Cách làm giá thể trồng rau thủy canh cho rau phát triển tốt">
            <a:extLst>
              <a:ext uri="{FF2B5EF4-FFF2-40B4-BE49-F238E27FC236}">
                <a16:creationId xmlns:a16="http://schemas.microsoft.com/office/drawing/2014/main" id="{CDFFDF17-FCFB-4C07-9007-2E8DBF7B3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62" y="3772828"/>
            <a:ext cx="1922965" cy="12281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descr="Giá thể nền hữu cơ và tất tần tật những điều cần biết - HiFarm">
            <a:extLst>
              <a:ext uri="{FF2B5EF4-FFF2-40B4-BE49-F238E27FC236}">
                <a16:creationId xmlns:a16="http://schemas.microsoft.com/office/drawing/2014/main" id="{440CA246-AAA5-4857-A5E4-7792A3B755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4007" y="3772827"/>
            <a:ext cx="1922965" cy="12866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72"/>
          <p:cNvSpPr/>
          <p:nvPr/>
        </p:nvSpPr>
        <p:spPr>
          <a:xfrm rot="2700000">
            <a:off x="2571713" y="1698642"/>
            <a:ext cx="1174787" cy="117478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029" name="Google Shape;1029;p72"/>
          <p:cNvSpPr txBox="1">
            <a:spLocks noGrp="1"/>
          </p:cNvSpPr>
          <p:nvPr>
            <p:ph type="title"/>
          </p:nvPr>
        </p:nvSpPr>
        <p:spPr>
          <a:xfrm>
            <a:off x="4037024" y="1292807"/>
            <a:ext cx="4794000" cy="19864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000" b="1">
                <a:solidFill>
                  <a:schemeClr val="tx1"/>
                </a:solidFill>
                <a:effectLst/>
                <a:latin typeface="Roboto" panose="02000000000000000000" pitchFamily="2" charset="0"/>
              </a:rPr>
              <a:t>Ứng dụng công nghệ cao trong sản xuất một số giá thể trồng cây</a:t>
            </a:r>
            <a:endParaRPr sz="4000" b="1">
              <a:solidFill>
                <a:schemeClr val="tx1"/>
              </a:solidFill>
              <a:latin typeface="Roboto" panose="02000000000000000000" pitchFamily="2" charset="0"/>
            </a:endParaRPr>
          </a:p>
        </p:txBody>
      </p:sp>
      <p:sp>
        <p:nvSpPr>
          <p:cNvPr id="1031" name="Google Shape;1031;p72"/>
          <p:cNvSpPr txBox="1">
            <a:spLocks noGrp="1"/>
          </p:cNvSpPr>
          <p:nvPr>
            <p:ph type="title" idx="2"/>
          </p:nvPr>
        </p:nvSpPr>
        <p:spPr>
          <a:xfrm>
            <a:off x="2693415" y="1909835"/>
            <a:ext cx="978600" cy="75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032" name="Google Shape;1032;p72"/>
          <p:cNvSpPr/>
          <p:nvPr/>
        </p:nvSpPr>
        <p:spPr>
          <a:xfrm flipH="1">
            <a:off x="984590" y="2968299"/>
            <a:ext cx="1462616" cy="1463854"/>
          </a:xfrm>
          <a:custGeom>
            <a:avLst/>
            <a:gdLst/>
            <a:ahLst/>
            <a:cxnLst/>
            <a:rect l="l" t="t" r="r" b="b"/>
            <a:pathLst>
              <a:path w="27529" h="27551" extrusionOk="0">
                <a:moveTo>
                  <a:pt x="13764" y="8765"/>
                </a:moveTo>
                <a:cubicBezTo>
                  <a:pt x="16526" y="8765"/>
                  <a:pt x="18786" y="11002"/>
                  <a:pt x="18786" y="13764"/>
                </a:cubicBezTo>
                <a:cubicBezTo>
                  <a:pt x="18786" y="16549"/>
                  <a:pt x="16526" y="18786"/>
                  <a:pt x="13764" y="18786"/>
                </a:cubicBezTo>
                <a:cubicBezTo>
                  <a:pt x="11003" y="18786"/>
                  <a:pt x="8743" y="16549"/>
                  <a:pt x="8743" y="13764"/>
                </a:cubicBezTo>
                <a:cubicBezTo>
                  <a:pt x="8743" y="11002"/>
                  <a:pt x="11003" y="8765"/>
                  <a:pt x="13764" y="8765"/>
                </a:cubicBezTo>
                <a:close/>
                <a:moveTo>
                  <a:pt x="13764" y="0"/>
                </a:moveTo>
                <a:cubicBezTo>
                  <a:pt x="6164" y="0"/>
                  <a:pt x="1" y="6163"/>
                  <a:pt x="1" y="13764"/>
                </a:cubicBezTo>
                <a:cubicBezTo>
                  <a:pt x="1" y="21388"/>
                  <a:pt x="6164" y="27550"/>
                  <a:pt x="13764" y="27550"/>
                </a:cubicBezTo>
                <a:cubicBezTo>
                  <a:pt x="21365" y="27550"/>
                  <a:pt x="27528" y="21388"/>
                  <a:pt x="27528" y="13764"/>
                </a:cubicBezTo>
                <a:cubicBezTo>
                  <a:pt x="27528" y="6163"/>
                  <a:pt x="21365" y="0"/>
                  <a:pt x="137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3" name="Google Shape;1033;p72"/>
          <p:cNvCxnSpPr/>
          <p:nvPr/>
        </p:nvCxnSpPr>
        <p:spPr>
          <a:xfrm>
            <a:off x="7554099" y="519889"/>
            <a:ext cx="1066500" cy="10665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5" name="Google Shape;1075;p76"/>
          <p:cNvSpPr/>
          <p:nvPr/>
        </p:nvSpPr>
        <p:spPr>
          <a:xfrm>
            <a:off x="346841" y="539100"/>
            <a:ext cx="6674069"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6"/>
          <p:cNvSpPr txBox="1">
            <a:spLocks noGrp="1"/>
          </p:cNvSpPr>
          <p:nvPr>
            <p:ph type="title"/>
          </p:nvPr>
        </p:nvSpPr>
        <p:spPr>
          <a:xfrm>
            <a:off x="646427" y="608700"/>
            <a:ext cx="77040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atin typeface="Roboto" panose="02000000000000000000" pitchFamily="2" charset="0"/>
              </a:rPr>
              <a:t>Công nghệ sản xuất viên nén xơ dừa</a:t>
            </a:r>
            <a:endParaRPr b="1">
              <a:latin typeface="Roboto" panose="02000000000000000000" pitchFamily="2" charset="0"/>
            </a:endParaRPr>
          </a:p>
        </p:txBody>
      </p:sp>
      <p:sp>
        <p:nvSpPr>
          <p:cNvPr id="28" name="Hộp Văn bản 27">
            <a:extLst>
              <a:ext uri="{FF2B5EF4-FFF2-40B4-BE49-F238E27FC236}">
                <a16:creationId xmlns:a16="http://schemas.microsoft.com/office/drawing/2014/main" id="{A75AD895-D12A-436D-9326-7B7C4C25EF17}"/>
              </a:ext>
            </a:extLst>
          </p:cNvPr>
          <p:cNvSpPr txBox="1"/>
          <p:nvPr/>
        </p:nvSpPr>
        <p:spPr>
          <a:xfrm>
            <a:off x="646427" y="1434301"/>
            <a:ext cx="3751660" cy="707886"/>
          </a:xfrm>
          <a:prstGeom prst="rect">
            <a:avLst/>
          </a:prstGeom>
          <a:noFill/>
        </p:spPr>
        <p:txBody>
          <a:bodyPr wrap="square">
            <a:spAutoFit/>
          </a:bodyPr>
          <a:lstStyle/>
          <a:p>
            <a:r>
              <a:rPr lang="vi-VN" sz="1000" b="1">
                <a:solidFill>
                  <a:schemeClr val="bg1"/>
                </a:solidFill>
                <a:latin typeface="Roboto" panose="02000000000000000000" pitchFamily="2" charset="0"/>
              </a:rPr>
              <a:t>Thu mua vỏ dừa -&gt; Chọn vỏ &gt; Phơi khô-&gt; Cho vào lò Sàn và sấy vỏ -&gt; Tách mụn -&gt; Phơi mụn -&gt; Xử lí chất tannin,lignin -&gt;</a:t>
            </a:r>
          </a:p>
          <a:p>
            <a:r>
              <a:rPr lang="vi-VN" sz="1000" b="1">
                <a:solidFill>
                  <a:schemeClr val="bg1"/>
                </a:solidFill>
                <a:latin typeface="Roboto" panose="02000000000000000000" pitchFamily="2" charset="0"/>
              </a:rPr>
              <a:t> Ủ -&gt; Vào màng vải không dệt-&gt; Cho vào máy ép viên -&gt; Ra thành phẩm -&gt; Đóng thùng </a:t>
            </a:r>
          </a:p>
        </p:txBody>
      </p:sp>
      <p:pic>
        <p:nvPicPr>
          <p:cNvPr id="1026" name="Picture 2" descr="Lý thuyết ứng dụng công nghệ cao trong sản xuất, một số giá thể trồng cây - Công  nghệ 10 | SGK Công nghệ 10 - Cánh diều">
            <a:extLst>
              <a:ext uri="{FF2B5EF4-FFF2-40B4-BE49-F238E27FC236}">
                <a16:creationId xmlns:a16="http://schemas.microsoft.com/office/drawing/2014/main" id="{8839C419-5E05-4F30-B8E5-EC7D6641E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087" y="1754570"/>
            <a:ext cx="4539484" cy="31679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Hộp Văn bản 7">
            <a:extLst>
              <a:ext uri="{FF2B5EF4-FFF2-40B4-BE49-F238E27FC236}">
                <a16:creationId xmlns:a16="http://schemas.microsoft.com/office/drawing/2014/main" id="{0A25244B-C842-4829-8F91-6649F95ED944}"/>
              </a:ext>
            </a:extLst>
          </p:cNvPr>
          <p:cNvSpPr txBox="1"/>
          <p:nvPr/>
        </p:nvSpPr>
        <p:spPr>
          <a:xfrm>
            <a:off x="646427" y="2599858"/>
            <a:ext cx="3751660" cy="1477328"/>
          </a:xfrm>
          <a:prstGeom prst="rect">
            <a:avLst/>
          </a:prstGeom>
          <a:noFill/>
        </p:spPr>
        <p:txBody>
          <a:bodyPr wrap="square">
            <a:spAutoFit/>
          </a:bodyPr>
          <a:lstStyle/>
          <a:p>
            <a:r>
              <a:rPr lang="vi-VN" sz="1000" b="1">
                <a:solidFill>
                  <a:schemeClr val="bg1"/>
                </a:solidFill>
                <a:effectLst/>
                <a:latin typeface="Roboto" panose="02000000000000000000" pitchFamily="2" charset="0"/>
              </a:rPr>
              <a:t>Viên nén xơ dừa có chứa nhiều chất dinh dưỡng tốt cho quá trình hạt nảy mầm các loại hạt giống rau, hoa,... Sử dụng viên nén sẽ tiết kiệm chi phí nhân công (không có công đoạn đóng bầu ươm);</a:t>
            </a:r>
          </a:p>
          <a:p>
            <a:r>
              <a:rPr lang="vi-VN" sz="1000" b="1">
                <a:solidFill>
                  <a:schemeClr val="bg1"/>
                </a:solidFill>
                <a:effectLst/>
                <a:latin typeface="Roboto" panose="02000000000000000000" pitchFamily="2" charset="0"/>
              </a:rPr>
              <a:t> - Rút ngắn thời gian chăm sóc da viên nén đã chứa đầy đủ dưỡng chất cho hạt mầm phát triển tự nhiên, tự tăng tính để kháng chống sâu bệnh</a:t>
            </a:r>
          </a:p>
          <a:p>
            <a:r>
              <a:rPr lang="vi-VN" sz="1000" b="1">
                <a:solidFill>
                  <a:schemeClr val="bg1"/>
                </a:solidFill>
                <a:effectLst/>
                <a:latin typeface="Roboto" panose="02000000000000000000" pitchFamily="2" charset="0"/>
              </a:rPr>
              <a:t> - Viên nén xơ dừa dễ vận chuyển, tiện dụng, sạch sẽ và thân thiện với môi trường do không dùng túi nilon</a:t>
            </a:r>
            <a:endParaRPr lang="vi-VN" sz="1000" b="1">
              <a:solidFill>
                <a:schemeClr val="bg1"/>
              </a:solidFill>
              <a:latin typeface="Roboto" panose="02000000000000000000" pitchFamily="2" charset="0"/>
            </a:endParaRPr>
          </a:p>
        </p:txBody>
      </p:sp>
      <p:sp>
        <p:nvSpPr>
          <p:cNvPr id="9" name="Hộp Văn bản 8">
            <a:extLst>
              <a:ext uri="{FF2B5EF4-FFF2-40B4-BE49-F238E27FC236}">
                <a16:creationId xmlns:a16="http://schemas.microsoft.com/office/drawing/2014/main" id="{CBA939BB-87CC-47AA-9423-B494C822817C}"/>
              </a:ext>
            </a:extLst>
          </p:cNvPr>
          <p:cNvSpPr txBox="1"/>
          <p:nvPr/>
        </p:nvSpPr>
        <p:spPr>
          <a:xfrm>
            <a:off x="646427" y="1120278"/>
            <a:ext cx="4577254" cy="307777"/>
          </a:xfrm>
          <a:prstGeom prst="rect">
            <a:avLst/>
          </a:prstGeom>
          <a:noFill/>
        </p:spPr>
        <p:txBody>
          <a:bodyPr wrap="square">
            <a:spAutoFit/>
          </a:bodyPr>
          <a:lstStyle/>
          <a:p>
            <a:r>
              <a:rPr lang="vi-VN" b="1">
                <a:solidFill>
                  <a:schemeClr val="tx1"/>
                </a:solidFill>
                <a:latin typeface="Roboto" panose="02000000000000000000" pitchFamily="2" charset="0"/>
              </a:rPr>
              <a:t>Cách sản xuất</a:t>
            </a:r>
          </a:p>
        </p:txBody>
      </p:sp>
      <p:sp>
        <p:nvSpPr>
          <p:cNvPr id="10" name="Hộp Văn bản 9">
            <a:extLst>
              <a:ext uri="{FF2B5EF4-FFF2-40B4-BE49-F238E27FC236}">
                <a16:creationId xmlns:a16="http://schemas.microsoft.com/office/drawing/2014/main" id="{76CD8435-9AD8-4928-873A-E76808FDE5D1}"/>
              </a:ext>
            </a:extLst>
          </p:cNvPr>
          <p:cNvSpPr txBox="1"/>
          <p:nvPr/>
        </p:nvSpPr>
        <p:spPr>
          <a:xfrm>
            <a:off x="628533" y="2243665"/>
            <a:ext cx="4577254" cy="307777"/>
          </a:xfrm>
          <a:prstGeom prst="rect">
            <a:avLst/>
          </a:prstGeom>
          <a:noFill/>
        </p:spPr>
        <p:txBody>
          <a:bodyPr wrap="square">
            <a:spAutoFit/>
          </a:bodyPr>
          <a:lstStyle/>
          <a:p>
            <a:r>
              <a:rPr lang="vi-VN" b="1">
                <a:solidFill>
                  <a:schemeClr val="tx1"/>
                </a:solidFill>
                <a:latin typeface="Roboto" panose="02000000000000000000" pitchFamily="2" charset="0"/>
              </a:rPr>
              <a:t>Ưu điểm </a:t>
            </a: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77"/>
          <p:cNvSpPr/>
          <p:nvPr/>
        </p:nvSpPr>
        <p:spPr>
          <a:xfrm>
            <a:off x="472539" y="144785"/>
            <a:ext cx="7785886" cy="556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7"/>
          <p:cNvSpPr txBox="1">
            <a:spLocks noGrp="1"/>
          </p:cNvSpPr>
          <p:nvPr>
            <p:ph type="title"/>
          </p:nvPr>
        </p:nvSpPr>
        <p:spPr>
          <a:xfrm>
            <a:off x="720000" y="224064"/>
            <a:ext cx="77040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solidFill>
                  <a:schemeClr val="bg1"/>
                </a:solidFill>
                <a:effectLst/>
                <a:latin typeface="Roboto" panose="02000000000000000000" pitchFamily="2" charset="0"/>
              </a:rPr>
              <a:t>Công nghệ sản xuất giá thể sỏi nhẹ keramzit</a:t>
            </a:r>
            <a:endParaRPr>
              <a:solidFill>
                <a:schemeClr val="bg1"/>
              </a:solidFill>
              <a:latin typeface="Roboto" panose="02000000000000000000" pitchFamily="2" charset="0"/>
            </a:endParaRPr>
          </a:p>
        </p:txBody>
      </p:sp>
      <p:sp>
        <p:nvSpPr>
          <p:cNvPr id="1096" name="Google Shape;1096;p77"/>
          <p:cNvSpPr/>
          <p:nvPr/>
        </p:nvSpPr>
        <p:spPr>
          <a:xfrm>
            <a:off x="5816871" y="2047440"/>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7"/>
          <p:cNvSpPr/>
          <p:nvPr/>
        </p:nvSpPr>
        <p:spPr>
          <a:xfrm>
            <a:off x="5389189" y="251787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7"/>
          <p:cNvSpPr/>
          <p:nvPr/>
        </p:nvSpPr>
        <p:spPr>
          <a:xfrm>
            <a:off x="4961508" y="301391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7"/>
          <p:cNvSpPr/>
          <p:nvPr/>
        </p:nvSpPr>
        <p:spPr>
          <a:xfrm>
            <a:off x="5816871" y="350061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7"/>
          <p:cNvSpPr/>
          <p:nvPr/>
        </p:nvSpPr>
        <p:spPr>
          <a:xfrm>
            <a:off x="5389189" y="398731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7"/>
          <p:cNvSpPr/>
          <p:nvPr/>
        </p:nvSpPr>
        <p:spPr>
          <a:xfrm>
            <a:off x="4961508" y="2047440"/>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7"/>
          <p:cNvSpPr/>
          <p:nvPr/>
        </p:nvSpPr>
        <p:spPr>
          <a:xfrm>
            <a:off x="5389189" y="2047450"/>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7"/>
          <p:cNvSpPr/>
          <p:nvPr/>
        </p:nvSpPr>
        <p:spPr>
          <a:xfrm>
            <a:off x="5816871" y="2530678"/>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7"/>
          <p:cNvSpPr/>
          <p:nvPr/>
        </p:nvSpPr>
        <p:spPr>
          <a:xfrm>
            <a:off x="4961508" y="2530678"/>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7"/>
          <p:cNvSpPr/>
          <p:nvPr/>
        </p:nvSpPr>
        <p:spPr>
          <a:xfrm>
            <a:off x="5389189" y="3009250"/>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7"/>
          <p:cNvSpPr/>
          <p:nvPr/>
        </p:nvSpPr>
        <p:spPr>
          <a:xfrm>
            <a:off x="5816871" y="3022053"/>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7"/>
          <p:cNvSpPr/>
          <p:nvPr/>
        </p:nvSpPr>
        <p:spPr>
          <a:xfrm>
            <a:off x="4961508" y="3502953"/>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7"/>
          <p:cNvSpPr/>
          <p:nvPr/>
        </p:nvSpPr>
        <p:spPr>
          <a:xfrm>
            <a:off x="5389189" y="3498287"/>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7"/>
          <p:cNvSpPr/>
          <p:nvPr/>
        </p:nvSpPr>
        <p:spPr>
          <a:xfrm>
            <a:off x="5816871" y="3981515"/>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7"/>
          <p:cNvSpPr/>
          <p:nvPr/>
        </p:nvSpPr>
        <p:spPr>
          <a:xfrm>
            <a:off x="4961508" y="3983853"/>
            <a:ext cx="259337" cy="259207"/>
          </a:xfrm>
          <a:custGeom>
            <a:avLst/>
            <a:gdLst/>
            <a:ahLst/>
            <a:cxnLst/>
            <a:rect l="l" t="t" r="r" b="b"/>
            <a:pathLst>
              <a:path w="45880" h="45857" extrusionOk="0">
                <a:moveTo>
                  <a:pt x="22940" y="1"/>
                </a:moveTo>
                <a:lnTo>
                  <a:pt x="1" y="22918"/>
                </a:lnTo>
                <a:lnTo>
                  <a:pt x="22940" y="45857"/>
                </a:lnTo>
                <a:lnTo>
                  <a:pt x="45879" y="22918"/>
                </a:lnTo>
                <a:lnTo>
                  <a:pt x="229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Hộp Văn bản 20">
            <a:extLst>
              <a:ext uri="{FF2B5EF4-FFF2-40B4-BE49-F238E27FC236}">
                <a16:creationId xmlns:a16="http://schemas.microsoft.com/office/drawing/2014/main" id="{4DF0BFCF-09A6-42C9-BFDF-D60EB2446FB9}"/>
              </a:ext>
            </a:extLst>
          </p:cNvPr>
          <p:cNvSpPr txBox="1"/>
          <p:nvPr/>
        </p:nvSpPr>
        <p:spPr>
          <a:xfrm>
            <a:off x="632913" y="1191230"/>
            <a:ext cx="3245236" cy="246221"/>
          </a:xfrm>
          <a:prstGeom prst="rect">
            <a:avLst/>
          </a:prstGeom>
          <a:noFill/>
        </p:spPr>
        <p:txBody>
          <a:bodyPr wrap="square">
            <a:spAutoFit/>
          </a:bodyPr>
          <a:lstStyle/>
          <a:p>
            <a:pPr algn="just">
              <a:buFont typeface="Arial" panose="020B0604020202020204" pitchFamily="34" charset="0"/>
              <a:buChar char="•"/>
            </a:pPr>
            <a:r>
              <a:rPr lang="vi-VN" sz="1000" b="1" u="none" strike="noStrike">
                <a:solidFill>
                  <a:schemeClr val="bg1"/>
                </a:solidFill>
                <a:effectLst/>
                <a:latin typeface="Roboto" panose="02000000000000000000" pitchFamily="2" charset="0"/>
              </a:rPr>
              <a:t>Khai thác và chế biến thô </a:t>
            </a:r>
            <a:r>
              <a:rPr lang="vi-VN" sz="1000" b="1">
                <a:solidFill>
                  <a:schemeClr val="bg1"/>
                </a:solidFill>
                <a:latin typeface="Roboto" panose="02000000000000000000" pitchFamily="2" charset="0"/>
              </a:rPr>
              <a:t>đất</a:t>
            </a:r>
            <a:r>
              <a:rPr lang="vi-VN" sz="1000" b="1" u="none" strike="noStrike">
                <a:solidFill>
                  <a:schemeClr val="bg1"/>
                </a:solidFill>
                <a:effectLst/>
                <a:latin typeface="Roboto" panose="02000000000000000000" pitchFamily="2" charset="0"/>
              </a:rPr>
              <a:t> sét.</a:t>
            </a:r>
          </a:p>
        </p:txBody>
      </p:sp>
      <p:sp>
        <p:nvSpPr>
          <p:cNvPr id="25" name="Hộp Văn bản 24">
            <a:extLst>
              <a:ext uri="{FF2B5EF4-FFF2-40B4-BE49-F238E27FC236}">
                <a16:creationId xmlns:a16="http://schemas.microsoft.com/office/drawing/2014/main" id="{CF8E6630-76C8-4B73-8823-24C19850C610}"/>
              </a:ext>
            </a:extLst>
          </p:cNvPr>
          <p:cNvSpPr txBox="1"/>
          <p:nvPr/>
        </p:nvSpPr>
        <p:spPr>
          <a:xfrm>
            <a:off x="632913" y="1329581"/>
            <a:ext cx="2541043" cy="246221"/>
          </a:xfrm>
          <a:prstGeom prst="rect">
            <a:avLst/>
          </a:prstGeom>
          <a:noFill/>
        </p:spPr>
        <p:txBody>
          <a:bodyPr wrap="square">
            <a:spAutoFit/>
          </a:bodyPr>
          <a:lstStyle/>
          <a:p>
            <a:pPr algn="just">
              <a:buFont typeface="Arial" panose="020B0604020202020204" pitchFamily="34" charset="0"/>
              <a:buChar char="•"/>
            </a:pPr>
            <a:r>
              <a:rPr lang="vi-VN" sz="1000" b="1" u="none" strike="noStrike">
                <a:solidFill>
                  <a:schemeClr val="bg1"/>
                </a:solidFill>
                <a:effectLst/>
                <a:latin typeface="Roboto" panose="02000000000000000000" pitchFamily="2" charset="0"/>
              </a:rPr>
              <a:t>Xử lí đất sét</a:t>
            </a:r>
          </a:p>
        </p:txBody>
      </p:sp>
      <p:sp>
        <p:nvSpPr>
          <p:cNvPr id="27" name="Hộp Văn bản 26">
            <a:extLst>
              <a:ext uri="{FF2B5EF4-FFF2-40B4-BE49-F238E27FC236}">
                <a16:creationId xmlns:a16="http://schemas.microsoft.com/office/drawing/2014/main" id="{1D2BA04D-8661-44E0-B420-D389DF153246}"/>
              </a:ext>
            </a:extLst>
          </p:cNvPr>
          <p:cNvSpPr txBox="1"/>
          <p:nvPr/>
        </p:nvSpPr>
        <p:spPr>
          <a:xfrm>
            <a:off x="638210" y="1489415"/>
            <a:ext cx="2814480" cy="246221"/>
          </a:xfrm>
          <a:prstGeom prst="rect">
            <a:avLst/>
          </a:prstGeom>
          <a:noFill/>
        </p:spPr>
        <p:txBody>
          <a:bodyPr wrap="square">
            <a:spAutoFit/>
          </a:bodyPr>
          <a:lstStyle/>
          <a:p>
            <a:pPr algn="just">
              <a:buFont typeface="Arial" panose="020B0604020202020204" pitchFamily="34" charset="0"/>
              <a:buChar char="•"/>
            </a:pPr>
            <a:r>
              <a:rPr lang="vi-VN" sz="1000" b="1" u="none" strike="noStrike">
                <a:solidFill>
                  <a:schemeClr val="bg1"/>
                </a:solidFill>
                <a:effectLst/>
                <a:latin typeface="Roboto" panose="02000000000000000000" pitchFamily="2" charset="0"/>
              </a:rPr>
              <a:t>Nhào đất và phối trộn </a:t>
            </a:r>
          </a:p>
        </p:txBody>
      </p:sp>
      <p:sp>
        <p:nvSpPr>
          <p:cNvPr id="29" name="Hộp Văn bản 28">
            <a:extLst>
              <a:ext uri="{FF2B5EF4-FFF2-40B4-BE49-F238E27FC236}">
                <a16:creationId xmlns:a16="http://schemas.microsoft.com/office/drawing/2014/main" id="{C244CD4E-718D-494B-8FF5-E42B3DDCE809}"/>
              </a:ext>
            </a:extLst>
          </p:cNvPr>
          <p:cNvSpPr txBox="1"/>
          <p:nvPr/>
        </p:nvSpPr>
        <p:spPr>
          <a:xfrm>
            <a:off x="633081" y="1630659"/>
            <a:ext cx="4577254" cy="246221"/>
          </a:xfrm>
          <a:prstGeom prst="rect">
            <a:avLst/>
          </a:prstGeom>
          <a:noFill/>
        </p:spPr>
        <p:txBody>
          <a:bodyPr wrap="square">
            <a:spAutoFit/>
          </a:bodyPr>
          <a:lstStyle/>
          <a:p>
            <a:pPr algn="just">
              <a:buFont typeface="Arial" panose="020B0604020202020204" pitchFamily="34" charset="0"/>
              <a:buChar char="•"/>
            </a:pPr>
            <a:r>
              <a:rPr lang="vi-VN" sz="1000" b="1">
                <a:solidFill>
                  <a:schemeClr val="bg1"/>
                </a:solidFill>
                <a:latin typeface="Roboto" panose="02000000000000000000" pitchFamily="2" charset="0"/>
              </a:rPr>
              <a:t>Vê viên và phơi</a:t>
            </a:r>
            <a:r>
              <a:rPr lang="vi-VN" sz="1000" b="1" u="none" strike="noStrike">
                <a:solidFill>
                  <a:schemeClr val="bg1"/>
                </a:solidFill>
                <a:effectLst/>
                <a:latin typeface="Roboto" panose="02000000000000000000" pitchFamily="2" charset="0"/>
              </a:rPr>
              <a:t> </a:t>
            </a:r>
          </a:p>
        </p:txBody>
      </p:sp>
      <p:sp>
        <p:nvSpPr>
          <p:cNvPr id="30" name="Hộp Văn bản 29">
            <a:extLst>
              <a:ext uri="{FF2B5EF4-FFF2-40B4-BE49-F238E27FC236}">
                <a16:creationId xmlns:a16="http://schemas.microsoft.com/office/drawing/2014/main" id="{2107C237-95AD-499B-8D4B-72ACD514B1FB}"/>
              </a:ext>
            </a:extLst>
          </p:cNvPr>
          <p:cNvSpPr txBox="1"/>
          <p:nvPr/>
        </p:nvSpPr>
        <p:spPr>
          <a:xfrm>
            <a:off x="638210" y="1777639"/>
            <a:ext cx="3392381" cy="246221"/>
          </a:xfrm>
          <a:prstGeom prst="rect">
            <a:avLst/>
          </a:prstGeom>
          <a:noFill/>
        </p:spPr>
        <p:txBody>
          <a:bodyPr wrap="square">
            <a:spAutoFit/>
          </a:bodyPr>
          <a:lstStyle/>
          <a:p>
            <a:pPr algn="just">
              <a:buFont typeface="Arial" panose="020B0604020202020204" pitchFamily="34" charset="0"/>
              <a:buChar char="•"/>
            </a:pPr>
            <a:r>
              <a:rPr lang="vi-VN" sz="1000" b="1" u="none" strike="noStrike">
                <a:solidFill>
                  <a:schemeClr val="bg1"/>
                </a:solidFill>
                <a:effectLst/>
                <a:latin typeface="Roboto" panose="02000000000000000000" pitchFamily="2" charset="0"/>
              </a:rPr>
              <a:t>Nung sỏi ở nhiệt độ cao </a:t>
            </a:r>
          </a:p>
        </p:txBody>
      </p:sp>
      <p:sp>
        <p:nvSpPr>
          <p:cNvPr id="31" name="Hộp Văn bản 30">
            <a:extLst>
              <a:ext uri="{FF2B5EF4-FFF2-40B4-BE49-F238E27FC236}">
                <a16:creationId xmlns:a16="http://schemas.microsoft.com/office/drawing/2014/main" id="{7D44C4DD-6934-4F0F-8725-740600DABF65}"/>
              </a:ext>
            </a:extLst>
          </p:cNvPr>
          <p:cNvSpPr txBox="1"/>
          <p:nvPr/>
        </p:nvSpPr>
        <p:spPr>
          <a:xfrm>
            <a:off x="632913" y="1936660"/>
            <a:ext cx="4577254" cy="246221"/>
          </a:xfrm>
          <a:prstGeom prst="rect">
            <a:avLst/>
          </a:prstGeom>
          <a:noFill/>
        </p:spPr>
        <p:txBody>
          <a:bodyPr wrap="square">
            <a:spAutoFit/>
          </a:bodyPr>
          <a:lstStyle/>
          <a:p>
            <a:pPr algn="just">
              <a:buFont typeface="Arial" panose="020B0604020202020204" pitchFamily="34" charset="0"/>
              <a:buChar char="•"/>
            </a:pPr>
            <a:r>
              <a:rPr lang="vi-VN" sz="1000" b="1">
                <a:solidFill>
                  <a:schemeClr val="bg1"/>
                </a:solidFill>
                <a:latin typeface="Roboto" panose="02000000000000000000" pitchFamily="2" charset="0"/>
              </a:rPr>
              <a:t>Ngâm sỏi trong dung dịch dinh dưỡng</a:t>
            </a:r>
            <a:r>
              <a:rPr lang="vi-VN" sz="1000" b="1" u="none" strike="noStrike">
                <a:solidFill>
                  <a:schemeClr val="bg1"/>
                </a:solidFill>
                <a:effectLst/>
                <a:latin typeface="Roboto" panose="02000000000000000000" pitchFamily="2" charset="0"/>
              </a:rPr>
              <a:t> </a:t>
            </a:r>
          </a:p>
        </p:txBody>
      </p:sp>
      <p:sp>
        <p:nvSpPr>
          <p:cNvPr id="32" name="Hộp Văn bản 31">
            <a:extLst>
              <a:ext uri="{FF2B5EF4-FFF2-40B4-BE49-F238E27FC236}">
                <a16:creationId xmlns:a16="http://schemas.microsoft.com/office/drawing/2014/main" id="{70B045F0-A479-4466-BC47-66B36E454425}"/>
              </a:ext>
            </a:extLst>
          </p:cNvPr>
          <p:cNvSpPr txBox="1"/>
          <p:nvPr/>
        </p:nvSpPr>
        <p:spPr>
          <a:xfrm>
            <a:off x="648720" y="2086334"/>
            <a:ext cx="3549580" cy="246221"/>
          </a:xfrm>
          <a:prstGeom prst="rect">
            <a:avLst/>
          </a:prstGeom>
          <a:noFill/>
        </p:spPr>
        <p:txBody>
          <a:bodyPr wrap="square">
            <a:spAutoFit/>
          </a:bodyPr>
          <a:lstStyle/>
          <a:p>
            <a:pPr algn="just">
              <a:buFont typeface="Arial" panose="020B0604020202020204" pitchFamily="34" charset="0"/>
              <a:buChar char="•"/>
            </a:pPr>
            <a:r>
              <a:rPr lang="vi-VN" sz="1000" b="1">
                <a:solidFill>
                  <a:schemeClr val="bg1"/>
                </a:solidFill>
                <a:latin typeface="Roboto" panose="02000000000000000000" pitchFamily="2" charset="0"/>
              </a:rPr>
              <a:t>Sử dụng</a:t>
            </a:r>
            <a:r>
              <a:rPr lang="vi-VN" sz="1000" b="1" u="none" strike="noStrike">
                <a:solidFill>
                  <a:schemeClr val="bg1"/>
                </a:solidFill>
                <a:effectLst/>
                <a:latin typeface="Roboto" panose="02000000000000000000" pitchFamily="2" charset="0"/>
              </a:rPr>
              <a:t> </a:t>
            </a:r>
          </a:p>
        </p:txBody>
      </p:sp>
      <p:pic>
        <p:nvPicPr>
          <p:cNvPr id="3076" name="Picture 4" descr="Công nghệ sản xuất sỏi nhẹ Keramzit từ đá phiến Shale">
            <a:extLst>
              <a:ext uri="{FF2B5EF4-FFF2-40B4-BE49-F238E27FC236}">
                <a16:creationId xmlns:a16="http://schemas.microsoft.com/office/drawing/2014/main" id="{921C9DB8-9D42-4739-837C-580E149DD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2470" y="1721820"/>
            <a:ext cx="3842239" cy="28816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8" name="Hộp Văn bản 27">
            <a:extLst>
              <a:ext uri="{FF2B5EF4-FFF2-40B4-BE49-F238E27FC236}">
                <a16:creationId xmlns:a16="http://schemas.microsoft.com/office/drawing/2014/main" id="{5B474327-79B5-4DB0-8C03-5D5ECFB4F5D7}"/>
              </a:ext>
            </a:extLst>
          </p:cNvPr>
          <p:cNvSpPr txBox="1"/>
          <p:nvPr/>
        </p:nvSpPr>
        <p:spPr>
          <a:xfrm>
            <a:off x="645375" y="2524775"/>
            <a:ext cx="3919814" cy="707886"/>
          </a:xfrm>
          <a:prstGeom prst="rect">
            <a:avLst/>
          </a:prstGeom>
          <a:noFill/>
        </p:spPr>
        <p:txBody>
          <a:bodyPr wrap="square">
            <a:spAutoFit/>
          </a:bodyPr>
          <a:lstStyle/>
          <a:p>
            <a:r>
              <a:rPr lang="vi-VN" sz="1000" b="1">
                <a:solidFill>
                  <a:schemeClr val="bg1"/>
                </a:solidFill>
                <a:effectLst/>
                <a:latin typeface="Roboto" panose="02000000000000000000" pitchFamily="2" charset="0"/>
              </a:rPr>
              <a:t>-Giải thể còn tạo môi trường thông thoảng giúp rễ cây phát triển mạnh, các cộng đồng vi sinh vật có lợi sống và sinh sôi liên tục. </a:t>
            </a:r>
          </a:p>
          <a:p>
            <a:r>
              <a:rPr lang="vi-VN" sz="1000" b="1">
                <a:solidFill>
                  <a:schemeClr val="bg1"/>
                </a:solidFill>
                <a:effectLst/>
                <a:latin typeface="Roboto" panose="02000000000000000000" pitchFamily="2" charset="0"/>
              </a:rPr>
              <a:t>- Đồng thời, môi trường sạch mầm bệnh, pH trung tính giúp cây có môi trường sinh trưởng và phát triển tốt.</a:t>
            </a:r>
            <a:endParaRPr lang="vi-VN" sz="1000" b="1">
              <a:solidFill>
                <a:schemeClr val="bg1"/>
              </a:solidFill>
              <a:latin typeface="Roboto" panose="02000000000000000000" pitchFamily="2" charset="0"/>
            </a:endParaRPr>
          </a:p>
        </p:txBody>
      </p:sp>
      <p:sp>
        <p:nvSpPr>
          <p:cNvPr id="33" name="Hộp Văn bản 32">
            <a:extLst>
              <a:ext uri="{FF2B5EF4-FFF2-40B4-BE49-F238E27FC236}">
                <a16:creationId xmlns:a16="http://schemas.microsoft.com/office/drawing/2014/main" id="{134F492D-6721-4958-980C-C26F2F12297E}"/>
              </a:ext>
            </a:extLst>
          </p:cNvPr>
          <p:cNvSpPr txBox="1"/>
          <p:nvPr/>
        </p:nvSpPr>
        <p:spPr>
          <a:xfrm>
            <a:off x="632913" y="3227780"/>
            <a:ext cx="3732569" cy="400110"/>
          </a:xfrm>
          <a:prstGeom prst="rect">
            <a:avLst/>
          </a:prstGeom>
          <a:noFill/>
        </p:spPr>
        <p:txBody>
          <a:bodyPr wrap="square">
            <a:spAutoFit/>
          </a:bodyPr>
          <a:lstStyle/>
          <a:p>
            <a:r>
              <a:rPr lang="vi-VN" sz="1000" b="1">
                <a:solidFill>
                  <a:schemeClr val="bg1"/>
                </a:solidFill>
                <a:effectLst/>
                <a:latin typeface="Roboto" panose="02000000000000000000" pitchFamily="2" charset="0"/>
              </a:rPr>
              <a:t>-giữ nước, chất hữu cơ cung cấp cho cây, - Tránh hiện tượng    ngập úng, thối rễ cây.  </a:t>
            </a:r>
            <a:endParaRPr lang="vi-VN" sz="1000" b="1">
              <a:solidFill>
                <a:schemeClr val="bg1"/>
              </a:solidFill>
              <a:latin typeface="Roboto" panose="02000000000000000000" pitchFamily="2" charset="0"/>
            </a:endParaRPr>
          </a:p>
        </p:txBody>
      </p:sp>
      <p:sp>
        <p:nvSpPr>
          <p:cNvPr id="34" name="Hộp Văn bản 33">
            <a:extLst>
              <a:ext uri="{FF2B5EF4-FFF2-40B4-BE49-F238E27FC236}">
                <a16:creationId xmlns:a16="http://schemas.microsoft.com/office/drawing/2014/main" id="{461FA28B-BBDD-4800-B6E2-2DCAA3A182D6}"/>
              </a:ext>
            </a:extLst>
          </p:cNvPr>
          <p:cNvSpPr txBox="1"/>
          <p:nvPr/>
        </p:nvSpPr>
        <p:spPr>
          <a:xfrm>
            <a:off x="648720" y="827895"/>
            <a:ext cx="4577254" cy="307777"/>
          </a:xfrm>
          <a:prstGeom prst="rect">
            <a:avLst/>
          </a:prstGeom>
          <a:noFill/>
        </p:spPr>
        <p:txBody>
          <a:bodyPr wrap="square">
            <a:spAutoFit/>
          </a:bodyPr>
          <a:lstStyle/>
          <a:p>
            <a:r>
              <a:rPr lang="vi-VN" b="1">
                <a:solidFill>
                  <a:schemeClr val="tx1"/>
                </a:solidFill>
                <a:latin typeface="Roboto" panose="02000000000000000000" pitchFamily="2" charset="0"/>
              </a:rPr>
              <a:t>Cách sản xuất</a:t>
            </a:r>
          </a:p>
        </p:txBody>
      </p:sp>
      <p:sp>
        <p:nvSpPr>
          <p:cNvPr id="35" name="Hộp Văn bản 34">
            <a:extLst>
              <a:ext uri="{FF2B5EF4-FFF2-40B4-BE49-F238E27FC236}">
                <a16:creationId xmlns:a16="http://schemas.microsoft.com/office/drawing/2014/main" id="{A4C4AF9E-5548-4867-A744-587573B90346}"/>
              </a:ext>
            </a:extLst>
          </p:cNvPr>
          <p:cNvSpPr txBox="1"/>
          <p:nvPr/>
        </p:nvSpPr>
        <p:spPr>
          <a:xfrm>
            <a:off x="628533" y="2243665"/>
            <a:ext cx="4577254" cy="307777"/>
          </a:xfrm>
          <a:prstGeom prst="rect">
            <a:avLst/>
          </a:prstGeom>
          <a:noFill/>
        </p:spPr>
        <p:txBody>
          <a:bodyPr wrap="square">
            <a:spAutoFit/>
          </a:bodyPr>
          <a:lstStyle/>
          <a:p>
            <a:r>
              <a:rPr lang="vi-VN" b="1">
                <a:solidFill>
                  <a:schemeClr val="tx1"/>
                </a:solidFill>
                <a:latin typeface="Roboto" panose="02000000000000000000" pitchFamily="2" charset="0"/>
              </a:rPr>
              <a:t>Ưu điểm </a:t>
            </a:r>
          </a:p>
        </p:txBody>
      </p:sp>
    </p:spTree>
  </p:cSld>
  <p:clrMapOvr>
    <a:masterClrMapping/>
  </p:clrMapOvr>
  <p:transition spd="slow">
    <p:push dir="u"/>
  </p:transition>
</p:sld>
</file>

<file path=ppt/theme/theme1.xml><?xml version="1.0" encoding="utf-8"?>
<a:theme xmlns:a="http://schemas.openxmlformats.org/drawingml/2006/main" name=" Colorful Geometric Consulting Toolkit by Slidesgo">
  <a:themeElements>
    <a:clrScheme name="Simple Light">
      <a:dk1>
        <a:srgbClr val="000000"/>
      </a:dk1>
      <a:lt1>
        <a:srgbClr val="FFFFFF"/>
      </a:lt1>
      <a:dk2>
        <a:srgbClr val="F3BFD1"/>
      </a:dk2>
      <a:lt2>
        <a:srgbClr val="F998BD"/>
      </a:lt2>
      <a:accent1>
        <a:srgbClr val="8D6FFF"/>
      </a:accent1>
      <a:accent2>
        <a:srgbClr val="5A1CFE"/>
      </a:accent2>
      <a:accent3>
        <a:srgbClr val="00CB84"/>
      </a:accent3>
      <a:accent4>
        <a:srgbClr val="F9B485"/>
      </a:accent4>
      <a:accent5>
        <a:srgbClr val="FFFF56"/>
      </a:accent5>
      <a:accent6>
        <a:srgbClr val="FF7F4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617</Words>
  <Application>Microsoft Office PowerPoint</Application>
  <PresentationFormat>Trình chiếu Trên màn hình (16:9)</PresentationFormat>
  <Paragraphs>75</Paragraphs>
  <Slides>11</Slides>
  <Notes>11</Notes>
  <HiddenSlides>0</HiddenSlides>
  <MMClips>1</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11</vt:i4>
      </vt:variant>
    </vt:vector>
  </HeadingPairs>
  <TitlesOfParts>
    <vt:vector size="19" baseType="lpstr">
      <vt:lpstr>Arial</vt:lpstr>
      <vt:lpstr>Roboto</vt:lpstr>
      <vt:lpstr>Poppins</vt:lpstr>
      <vt:lpstr>Segoe UI Historic</vt:lpstr>
      <vt:lpstr>Lexend Deca Medium</vt:lpstr>
      <vt:lpstr>Poppins Black</vt:lpstr>
      <vt:lpstr>Roboto Condensed Light</vt:lpstr>
      <vt:lpstr> Colorful Geometric Consulting Toolkit by Slidesgo</vt:lpstr>
      <vt:lpstr>Nhóm 4</vt:lpstr>
      <vt:lpstr>Các thành viên trong nhóm </vt:lpstr>
      <vt:lpstr>Ứng dụng công nghệ cao trong sản xuất giá thể</vt:lpstr>
      <vt:lpstr>Khái niệm</vt:lpstr>
      <vt:lpstr>1:Giá thể là gì?</vt:lpstr>
      <vt:lpstr>Sự cần thiết của giá thể trong nông nghiệp</vt:lpstr>
      <vt:lpstr>Ứng dụng công nghệ cao trong sản xuất một số giá thể trồng cây</vt:lpstr>
      <vt:lpstr>Công nghệ sản xuất viên nén xơ dừa</vt:lpstr>
      <vt:lpstr>Công nghệ sản xuất giá thể sỏi nhẹ keramzit</vt:lpstr>
      <vt:lpstr>So sánh giữa 2 loại giá thể</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4</dc:title>
  <cp:lastModifiedBy>Tĩnh</cp:lastModifiedBy>
  <cp:revision>19</cp:revision>
  <dcterms:modified xsi:type="dcterms:W3CDTF">2022-10-19T22:38:39Z</dcterms:modified>
</cp:coreProperties>
</file>