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59" r:id="rId4"/>
    <p:sldId id="292" r:id="rId5"/>
    <p:sldId id="279" r:id="rId6"/>
    <p:sldId id="281" r:id="rId7"/>
    <p:sldId id="282" r:id="rId8"/>
    <p:sldId id="283" r:id="rId9"/>
    <p:sldId id="284" r:id="rId10"/>
    <p:sldId id="293" r:id="rId11"/>
    <p:sldId id="291" r:id="rId12"/>
    <p:sldId id="295" r:id="rId13"/>
    <p:sldId id="276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6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70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30394-BA86-4C57-BBAD-F46E9D8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0" y="1109572"/>
            <a:ext cx="11360700" cy="4514479"/>
          </a:xfrm>
        </p:spPr>
        <p:txBody>
          <a:bodyPr/>
          <a:lstStyle/>
          <a:p>
            <a:pPr marL="0" marR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cáo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lớn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: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8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Web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dịch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vụ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trực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tuyến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000" dirty="0" err="1">
                <a:latin typeface="Roboto Slab" pitchFamily="2" charset="0"/>
                <a:ea typeface="Roboto Slab" pitchFamily="2" charset="0"/>
              </a:rPr>
              <a:t>Nhóm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7</a:t>
            </a:r>
            <a:br>
              <a:rPr lang="en-US" sz="4000" dirty="0">
                <a:latin typeface="Roboto Slab" pitchFamily="2" charset="0"/>
                <a:ea typeface="Roboto Slab" pitchFamily="2" charset="0"/>
              </a:rPr>
            </a:br>
            <a:r>
              <a:rPr lang="en-US" sz="2200" b="0" dirty="0">
                <a:latin typeface="Roboto Slab" pitchFamily="2" charset="0"/>
                <a:ea typeface="Roboto Slab" pitchFamily="2" charset="0"/>
              </a:rPr>
              <a:t>GVHD: </a:t>
            </a:r>
            <a:r>
              <a:rPr lang="en-US" sz="2200" b="0" dirty="0" err="1">
                <a:latin typeface="Roboto Slab" pitchFamily="2" charset="0"/>
                <a:ea typeface="Roboto Slab" pitchFamily="2" charset="0"/>
              </a:rPr>
              <a:t>Thầy</a:t>
            </a:r>
            <a:r>
              <a:rPr lang="en-US" sz="22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200" b="0" dirty="0" err="1">
                <a:latin typeface="Roboto Slab" pitchFamily="2" charset="0"/>
                <a:ea typeface="Roboto Slab" pitchFamily="2" charset="0"/>
              </a:rPr>
              <a:t>Đào</a:t>
            </a:r>
            <a:r>
              <a:rPr lang="en-US" sz="22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200" b="0" dirty="0" err="1">
                <a:latin typeface="Roboto Slab" pitchFamily="2" charset="0"/>
                <a:ea typeface="Roboto Slab" pitchFamily="2" charset="0"/>
              </a:rPr>
              <a:t>Trung</a:t>
            </a:r>
            <a:r>
              <a:rPr lang="en-US" sz="22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200" b="0" dirty="0" err="1">
                <a:latin typeface="Roboto Slab" pitchFamily="2" charset="0"/>
                <a:ea typeface="Roboto Slab" pitchFamily="2" charset="0"/>
              </a:rPr>
              <a:t>Kiên</a:t>
            </a:r>
            <a:br>
              <a:rPr lang="en-US" sz="22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P</a:t>
            </a:r>
            <a:r>
              <a:rPr lang="en-US" sz="2000" dirty="0">
                <a:effectLst/>
                <a:latin typeface="Roboto Slab" pitchFamily="2" charset="0"/>
                <a:ea typeface="Roboto Slab" pitchFamily="2" charset="0"/>
              </a:rPr>
              <a:t>h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an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Trọng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Tình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– 20183997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Bùi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Hoàng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Long – 20183943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Hồng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Đức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- 20183889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6000" b="0" dirty="0">
                <a:latin typeface="Roboto Slab" pitchFamily="2" charset="0"/>
                <a:ea typeface="Roboto Slab" pitchFamily="2" charset="0"/>
              </a:rPr>
            </a:br>
            <a:endParaRPr lang="en-US" sz="6000" b="0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Style: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CSS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thuần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class &amp; component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như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table, button, label,  icon, dropdown, …</a:t>
            </a:r>
          </a:p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Web Application: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Views &amp; Components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framework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VueJS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Back-end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RESTful API ( get , post , put , delete ).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được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submit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AJAX.</a:t>
            </a:r>
          </a:p>
          <a:p>
            <a:pPr marL="0" indent="0" algn="just">
              <a:spcAft>
                <a:spcPts val="2100"/>
              </a:spcAft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	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6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096000" y="2392652"/>
            <a:ext cx="5698472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latin typeface="Roboto Slab" pitchFamily="2" charset="0"/>
                <a:ea typeface="Roboto Slab" pitchFamily="2" charset="0"/>
              </a:rPr>
              <a:t>Review các yêu cầu</a:t>
            </a:r>
            <a:endParaRPr sz="6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6414" y="1835530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1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yêu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cầu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13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Website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nhiều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hơn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5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trang</a:t>
            </a: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liệu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nhập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xuất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kí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quyền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Header bao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gồm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thanh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cụ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logo, menu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chính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ô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tin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người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dùng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.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Kiểm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xấu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chặn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submit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tiếp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giữa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toàn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view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Giao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responsive , Navbar 2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chế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Project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thư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mục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mạch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rõ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rang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vi-VN" sz="20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4D1E7BD3-4BB7-4238-B6EF-91E46D46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3" y="1233949"/>
            <a:ext cx="646773" cy="703929"/>
          </a:xfrm>
          <a:prstGeom prst="rect">
            <a:avLst/>
          </a:prstGeom>
        </p:spPr>
      </p:pic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11DBBF7-B62F-4468-8D80-555DB746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68" y="1794826"/>
            <a:ext cx="646773" cy="703929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5EF0965D-2E77-4765-B548-779548C2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7" y="2419174"/>
            <a:ext cx="646773" cy="703929"/>
          </a:xfrm>
          <a:prstGeom prst="rect">
            <a:avLst/>
          </a:prstGeom>
        </p:spPr>
      </p:pic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29A7113D-E9BB-423D-A39B-07C88383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103" y="3047977"/>
            <a:ext cx="646773" cy="70392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710F32A6-FC40-432F-A534-198D87CB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00" y="3672326"/>
            <a:ext cx="646773" cy="703929"/>
          </a:xfrm>
          <a:prstGeom prst="rect">
            <a:avLst/>
          </a:prstGeom>
        </p:spPr>
      </p:pic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CB02207B-117A-4E77-AC4C-9ECCC994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86" y="4920122"/>
            <a:ext cx="646773" cy="703929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BE8F0273-9B05-411A-9E62-4A541293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53" y="5480999"/>
            <a:ext cx="646773" cy="703929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F2CEC538-FB0D-478A-AE55-D4A3CE0A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30" y="4277010"/>
            <a:ext cx="646773" cy="7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subTitle" idx="1"/>
          </p:nvPr>
        </p:nvSpPr>
        <p:spPr>
          <a:xfrm>
            <a:off x="3775587" y="2716899"/>
            <a:ext cx="6724388" cy="12426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3000"/>
              <a:t>Do you have any questions?</a:t>
            </a:r>
            <a:endParaRPr lang="en-US" sz="3000" dirty="0"/>
          </a:p>
        </p:txBody>
      </p:sp>
      <p:sp>
        <p:nvSpPr>
          <p:cNvPr id="1211" name="Google Shape;1211;p42"/>
          <p:cNvSpPr/>
          <p:nvPr/>
        </p:nvSpPr>
        <p:spPr>
          <a:xfrm>
            <a:off x="3775587" y="1327356"/>
            <a:ext cx="6677958" cy="12426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785098" y="1028276"/>
            <a:ext cx="6318331" cy="5550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Table of contents</a:t>
            </a:r>
          </a:p>
        </p:txBody>
      </p:sp>
      <p:sp>
        <p:nvSpPr>
          <p:cNvPr id="759" name="Google Shape;759;p24"/>
          <p:cNvSpPr txBox="1">
            <a:spLocks noGrp="1"/>
          </p:cNvSpPr>
          <p:nvPr>
            <p:ph type="body" idx="2"/>
          </p:nvPr>
        </p:nvSpPr>
        <p:spPr>
          <a:xfrm>
            <a:off x="6502404" y="2853386"/>
            <a:ext cx="4647714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Thiết kế tổng thể, triển khai các use case và cơ sở dữ liệu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0" name="Google Shape;760;p24"/>
          <p:cNvSpPr txBox="1">
            <a:spLocks noGrp="1"/>
          </p:cNvSpPr>
          <p:nvPr>
            <p:ph type="body" idx="3"/>
          </p:nvPr>
        </p:nvSpPr>
        <p:spPr>
          <a:xfrm>
            <a:off x="665180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Review và so sánh các yêu cầu của bài tập lớn so với thực tế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1" name="Google Shape;761;p24"/>
          <p:cNvSpPr txBox="1">
            <a:spLocks noGrp="1"/>
          </p:cNvSpPr>
          <p:nvPr>
            <p:ph type="body" idx="4"/>
          </p:nvPr>
        </p:nvSpPr>
        <p:spPr>
          <a:xfrm>
            <a:off x="86818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1" y="2173509"/>
            <a:ext cx="4647716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1. Giới thiệu </a:t>
            </a:r>
            <a:endParaRPr sz="2400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6502403" y="2173509"/>
            <a:ext cx="4647715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2. Phân tích và thiết kế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6598004" y="4200389"/>
            <a:ext cx="4647714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latin typeface="Roboto Slab" pitchFamily="2" charset="0"/>
                <a:ea typeface="Roboto Slab" pitchFamily="2" charset="0"/>
              </a:rPr>
              <a:t>4. Đánh giá các yêu cầu</a:t>
            </a:r>
            <a:endParaRPr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5" name="Google Shape;765;p24"/>
          <p:cNvSpPr txBox="1">
            <a:spLocks noGrp="1"/>
          </p:cNvSpPr>
          <p:nvPr>
            <p:ph type="title" idx="8"/>
          </p:nvPr>
        </p:nvSpPr>
        <p:spPr>
          <a:xfrm>
            <a:off x="868181" y="4200389"/>
            <a:ext cx="464771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3. Lập trình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6" name="Google Shape;761;p24">
            <a:extLst>
              <a:ext uri="{FF2B5EF4-FFF2-40B4-BE49-F238E27FC236}">
                <a16:creationId xmlns:a16="http://schemas.microsoft.com/office/drawing/2014/main" id="{570CDDF3-8C9D-4F6D-9347-335A8979EC6D}"/>
              </a:ext>
            </a:extLst>
          </p:cNvPr>
          <p:cNvSpPr txBox="1">
            <a:spLocks/>
          </p:cNvSpPr>
          <p:nvPr/>
        </p:nvSpPr>
        <p:spPr>
          <a:xfrm>
            <a:off x="868182" y="2839646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684401" y="2168651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G</a:t>
            </a:r>
            <a:r>
              <a:rPr lang="en-US" sz="8000" dirty="0" err="1">
                <a:latin typeface="Roboto Slab" pitchFamily="2" charset="0"/>
                <a:ea typeface="Roboto Slab" pitchFamily="2" charset="0"/>
              </a:rPr>
              <a:t>i</a:t>
            </a:r>
            <a:r>
              <a:rPr lang="en" sz="8000" dirty="0">
                <a:latin typeface="Roboto Slab" pitchFamily="2" charset="0"/>
                <a:ea typeface="Roboto Slab" pitchFamily="2" charset="0"/>
              </a:rPr>
              <a:t>ới thiệu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685EAE-D2F7-4C8F-B27B-35FF6153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5" y="235974"/>
            <a:ext cx="7389300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7A281C1A-0104-48FD-BEC0-7B91218EA217}"/>
              </a:ext>
            </a:extLst>
          </p:cNvPr>
          <p:cNvSpPr txBox="1">
            <a:spLocks/>
          </p:cNvSpPr>
          <p:nvPr/>
        </p:nvSpPr>
        <p:spPr>
          <a:xfrm>
            <a:off x="881775" y="3217873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Back-end: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92651D7-C0C6-4D22-882F-1916C268381B}"/>
              </a:ext>
            </a:extLst>
          </p:cNvPr>
          <p:cNvSpPr txBox="1">
            <a:spLocks/>
          </p:cNvSpPr>
          <p:nvPr/>
        </p:nvSpPr>
        <p:spPr>
          <a:xfrm>
            <a:off x="729375" y="2072623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Google Shape;759;p24">
            <a:extLst>
              <a:ext uri="{FF2B5EF4-FFF2-40B4-BE49-F238E27FC236}">
                <a16:creationId xmlns:a16="http://schemas.microsoft.com/office/drawing/2014/main" id="{09E1D960-8EAC-4F81-B3DA-D806FA752CBE}"/>
              </a:ext>
            </a:extLst>
          </p:cNvPr>
          <p:cNvSpPr txBox="1">
            <a:spLocks/>
          </p:cNvSpPr>
          <p:nvPr/>
        </p:nvSpPr>
        <p:spPr>
          <a:xfrm>
            <a:off x="881775" y="1283111"/>
            <a:ext cx="1083336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8: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Xây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website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quản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lý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NodeJS)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759;p24">
            <a:extLst>
              <a:ext uri="{FF2B5EF4-FFF2-40B4-BE49-F238E27FC236}">
                <a16:creationId xmlns:a16="http://schemas.microsoft.com/office/drawing/2014/main" id="{3852DBB8-E838-4EC9-8A27-14D2519A89E5}"/>
              </a:ext>
            </a:extLst>
          </p:cNvPr>
          <p:cNvSpPr txBox="1">
            <a:spLocks/>
          </p:cNvSpPr>
          <p:nvPr/>
        </p:nvSpPr>
        <p:spPr>
          <a:xfrm>
            <a:off x="881775" y="4345826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Front-end:              + CSS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Google Shape;759;p24">
            <a:extLst>
              <a:ext uri="{FF2B5EF4-FFF2-40B4-BE49-F238E27FC236}">
                <a16:creationId xmlns:a16="http://schemas.microsoft.com/office/drawing/2014/main" id="{62E14D4B-5661-43FB-A17E-745AB439AA0C}"/>
              </a:ext>
            </a:extLst>
          </p:cNvPr>
          <p:cNvSpPr txBox="1">
            <a:spLocks/>
          </p:cNvSpPr>
          <p:nvPr/>
        </p:nvSpPr>
        <p:spPr>
          <a:xfrm>
            <a:off x="881775" y="5402354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Database: MySQL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1424A08-22E0-417B-9A82-C40F36DF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34" y="4155698"/>
            <a:ext cx="1756709" cy="1143756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B557A5-C61F-4DAA-892D-6CB33D35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42" y="5067958"/>
            <a:ext cx="1678055" cy="116652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EF116D2-BA37-4003-A770-6E99C14B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48" y="3060258"/>
            <a:ext cx="1750143" cy="9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Roboto Slab" pitchFamily="2" charset="0"/>
                <a:ea typeface="Roboto Slab" pitchFamily="2" charset="0"/>
              </a:rPr>
              <a:t>Phân tích </a:t>
            </a:r>
            <a:br>
              <a:rPr lang="en" sz="6000" dirty="0">
                <a:latin typeface="Roboto Slab" pitchFamily="2" charset="0"/>
                <a:ea typeface="Roboto Slab" pitchFamily="2" charset="0"/>
              </a:rPr>
            </a:br>
            <a:r>
              <a:rPr lang="en" sz="6000" dirty="0">
                <a:latin typeface="Roboto Slab" pitchFamily="2" charset="0"/>
                <a:ea typeface="Roboto Slab" pitchFamily="2" charset="0"/>
              </a:rPr>
              <a:t>&amp; Thiết kế</a:t>
            </a:r>
            <a:endParaRPr sz="6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591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11" y="251704"/>
            <a:ext cx="11137178" cy="7635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8BD7E7-80AE-4BA6-A91F-9D4B8DDA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10089"/>
            <a:ext cx="7829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497510"/>
            <a:ext cx="4152744" cy="829844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402ECA-6989-4EE7-A035-74510AC7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4" y="87748"/>
            <a:ext cx="6961239" cy="66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Lập trình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96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415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package: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Controller 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thực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/ response API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Model: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Middleware: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Router: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khai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API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Url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gọi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hàm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middlewares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controllers 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771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399</Words>
  <Application>Microsoft Office PowerPoint</Application>
  <PresentationFormat>Widescreen</PresentationFormat>
  <Paragraphs>50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 Slab</vt:lpstr>
      <vt:lpstr>Aldrich</vt:lpstr>
      <vt:lpstr>Times New Roman</vt:lpstr>
      <vt:lpstr>DM Sans</vt:lpstr>
      <vt:lpstr>Arial</vt:lpstr>
      <vt:lpstr>Barlow Condensed</vt:lpstr>
      <vt:lpstr>Calibri</vt:lpstr>
      <vt:lpstr>Abril Fatface</vt:lpstr>
      <vt:lpstr>SlidesMania · Modern Dark </vt:lpstr>
      <vt:lpstr>Báo cáo bài tập lớn: Công nghệ Web và dịch vụ trực tuyến Nhóm 7 GVHD: Thầy Đào Trung Kiên Phan Trọng Tình – 20183997 Bùi Hoàng Long – 20183943 Lưu Hồng Đức - 20183889  </vt:lpstr>
      <vt:lpstr>1. Giới thiệu </vt:lpstr>
      <vt:lpstr>Giới thiệu</vt:lpstr>
      <vt:lpstr>Đề tài bài tập lớn</vt:lpstr>
      <vt:lpstr>Phân tích  &amp; Thiết kế</vt:lpstr>
      <vt:lpstr>Use case Diagram</vt:lpstr>
      <vt:lpstr>Database ERD</vt:lpstr>
      <vt:lpstr>Lập trình</vt:lpstr>
      <vt:lpstr>Lập trình phía Back-end</vt:lpstr>
      <vt:lpstr>Lập trình phía Front-end</vt:lpstr>
      <vt:lpstr>Review các yêu cầu</vt:lpstr>
      <vt:lpstr>Các yêu cầu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lớn: Capstone Project Thiết kế và xây dựng phần mềm  Nhóm 3 Trần Thị Thanh Duyên -  20183910 Nguyễn Văn Đạo – 20183879 Lưu Hồng Đức – 20183889 Tăng Thế Toàn - 20183998  </dc:title>
  <cp:lastModifiedBy>Hong Duc HUST</cp:lastModifiedBy>
  <cp:revision>50</cp:revision>
  <dcterms:modified xsi:type="dcterms:W3CDTF">2022-01-17T00:18:39Z</dcterms:modified>
</cp:coreProperties>
</file>