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68" r:id="rId5"/>
    <p:sldId id="272" r:id="rId6"/>
    <p:sldId id="275" r:id="rId7"/>
    <p:sldId id="27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48577F-03E9-4647-9DBD-9FBA56330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2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03B30-515F-45AF-977A-E9B6FECAE3AE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6EA1-7C47-4820-B0BE-00623AA1F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5279"/>
      </p:ext>
    </p:extLst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8226-31C1-48B7-A81D-9196C7EC2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6105"/>
      </p:ext>
    </p:extLst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8BA5-11F5-4E08-ABCE-DB70182EC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5881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306-A665-4842-AA39-9FB4540DB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0104"/>
      </p:ext>
    </p:extLst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CA20-EDDC-4A98-819D-2C62BBFD7A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6216"/>
      </p:ext>
    </p:extLst>
  </p:cSld>
  <p:clrMapOvr>
    <a:masterClrMapping/>
  </p:clrMapOvr>
  <p:transition spd="med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C61-FEAD-4D5D-ABC6-9639212DD0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7267"/>
      </p:ext>
    </p:extLst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1D36-E922-43AD-9284-A0C2F403F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6245"/>
      </p:ext>
    </p:extLst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3C32-2576-48DA-89FA-7709E3276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4268"/>
      </p:ext>
    </p:extLst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BA9D-D99A-4562-9458-391F3EBEE5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9999"/>
      </p:ext>
    </p:extLst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1677-5B86-475A-9818-D5A0BF46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5992"/>
      </p:ext>
    </p:extLst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2768-C987-48A8-A5EB-E2ABE9D82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3995"/>
      </p:ext>
    </p:extLst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B382-FDB7-45B2-B8FE-AAFCFDFA8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1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blinds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u="none">
                <a:latin typeface="Arial" pitchFamily="34" charset="0"/>
              </a:rPr>
              <a:t>Microsoft PowerPoint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55D1BDB-2332-49C5-B32F-FEF99264F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2F9D-A3BE-47C7-9351-B1EB7CB2FFD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none">
                <a:latin typeface="VNI-Times" pitchFamily="2" charset="0"/>
              </a:rPr>
              <a:t>Noäi dung: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VNI-Times" pitchFamily="2" charset="0"/>
              </a:rPr>
              <a:t>Toång quan veà PowerPoint.</a:t>
            </a:r>
          </a:p>
          <a:p>
            <a:r>
              <a:rPr lang="en-US" b="0">
                <a:latin typeface="VNI-Times" pitchFamily="2" charset="0"/>
              </a:rPr>
              <a:t>Taïo moät trình dieãn caên baûn.</a:t>
            </a:r>
          </a:p>
          <a:p>
            <a:r>
              <a:rPr lang="en-US" b="0">
                <a:latin typeface="VNI-Times" pitchFamily="2" charset="0"/>
              </a:rPr>
              <a:t>Chænh söûa vaø ñònh daïng trình dieãn</a:t>
            </a:r>
          </a:p>
          <a:p>
            <a:r>
              <a:rPr lang="en-US" b="0">
                <a:latin typeface="VNI-Times" pitchFamily="2" charset="0"/>
              </a:rPr>
              <a:t>Trình dieãn slide</a:t>
            </a:r>
          </a:p>
          <a:p>
            <a:r>
              <a:rPr lang="en-US" b="0">
                <a:latin typeface="VNI-Times" pitchFamily="2" charset="0"/>
              </a:rPr>
              <a:t>Taïo hieäu öùng hoaït hình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2456-386C-4864-8C2F-293494E251A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none">
                <a:latin typeface="VNI-Times" pitchFamily="2" charset="0"/>
              </a:rPr>
              <a:t>Toång quan veà PowerPoint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VNI-Times" pitchFamily="2" charset="0"/>
              </a:rPr>
              <a:t>Maøn hình cöûa soå chöông trình</a:t>
            </a:r>
          </a:p>
          <a:p>
            <a:r>
              <a:rPr lang="en-US" b="0">
                <a:latin typeface="VNI-Times" pitchFamily="2" charset="0"/>
              </a:rPr>
              <a:t>Caùc cheá ñoä hieån thò</a:t>
            </a:r>
          </a:p>
          <a:p>
            <a:r>
              <a:rPr lang="en-US" b="0">
                <a:latin typeface="VNI-Times" pitchFamily="2" charset="0"/>
              </a:rPr>
              <a:t>Löu moät trình dieãn</a:t>
            </a:r>
          </a:p>
          <a:p>
            <a:r>
              <a:rPr lang="en-US" b="0">
                <a:latin typeface="VNI-Times" pitchFamily="2" charset="0"/>
              </a:rPr>
              <a:t>Môû moät trình dieãn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155-899E-4CE2-BEF8-D594786637F7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none">
                <a:latin typeface="VNI-Times" pitchFamily="2" charset="0"/>
              </a:rPr>
              <a:t>Taïo moät trình dieãn caên baûn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VNI-Times" pitchFamily="2" charset="0"/>
              </a:rPr>
              <a:t>Taïo baèng AutoContent Wizard</a:t>
            </a:r>
          </a:p>
          <a:p>
            <a:r>
              <a:rPr lang="en-US" b="0">
                <a:latin typeface="VNI-Times" pitchFamily="2" charset="0"/>
              </a:rPr>
              <a:t>Taïo baèng Template Design</a:t>
            </a:r>
          </a:p>
          <a:p>
            <a:r>
              <a:rPr lang="en-US" b="0">
                <a:latin typeface="VNI-Times" pitchFamily="2" charset="0"/>
              </a:rPr>
              <a:t>Taïo baèng Blank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D4D-C082-4A9C-A166-C9932F51D10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u="none">
                <a:latin typeface="VNI-Times" pitchFamily="2" charset="0"/>
              </a:rPr>
              <a:t>Chænh söûa vaø ñònh daïng moät trình dieãn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VNI-Times" pitchFamily="2" charset="0"/>
              </a:rPr>
              <a:t>Phoái maøu môùi cho slide (slide color scheme)</a:t>
            </a:r>
            <a:r>
              <a:rPr lang="en-US" b="0">
                <a:latin typeface="Arial" pitchFamily="34" charset="0"/>
              </a:rPr>
              <a:t> </a:t>
            </a:r>
          </a:p>
          <a:p>
            <a:r>
              <a:rPr lang="en-US" b="0">
                <a:latin typeface="VNI-Times" pitchFamily="2" charset="0"/>
              </a:rPr>
              <a:t>Choïn maøu neàn (background)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60C3-DBBE-4C4A-ADFA-6F2CD313410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none">
                <a:latin typeface="VNI-Times" pitchFamily="2" charset="0"/>
              </a:rPr>
              <a:t>Trình dieãn slide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VNI-Times" pitchFamily="2" charset="0"/>
              </a:rPr>
              <a:t>Thieát keá moät trình dieãn ( set up show)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7FC-57B0-41FC-9F5B-4FADCE7487A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none">
                <a:latin typeface="VNI-Times" pitchFamily="2" charset="0"/>
              </a:rPr>
              <a:t>Taïo hieäu öùng hoaït hình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VNI-Times" pitchFamily="2" charset="0"/>
              </a:rPr>
              <a:t>Slide transition</a:t>
            </a:r>
          </a:p>
          <a:p>
            <a:r>
              <a:rPr lang="en-US" b="0">
                <a:latin typeface="VNI-Times" pitchFamily="2" charset="0"/>
              </a:rPr>
              <a:t>Preset transition</a:t>
            </a:r>
          </a:p>
          <a:p>
            <a:r>
              <a:rPr lang="en-US" b="0">
                <a:latin typeface="VNI-Times" pitchFamily="2" charset="0"/>
              </a:rPr>
              <a:t>Custom animation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02E6-3288-4067-8A00-B2951B35A96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blinds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129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VNI-Times</vt:lpstr>
      <vt:lpstr>Office Theme</vt:lpstr>
      <vt:lpstr>Microsoft PowerPoint</vt:lpstr>
      <vt:lpstr>Noäi dung:</vt:lpstr>
      <vt:lpstr>Toång quan veà PowerPoint</vt:lpstr>
      <vt:lpstr>Taïo moät trình dieãn caên baûn </vt:lpstr>
      <vt:lpstr>Chænh söûa vaø ñònh daïng moät trình dieãn</vt:lpstr>
      <vt:lpstr>Trình dieãn slide</vt:lpstr>
      <vt:lpstr>Taïo hieäu öùng hoaït hình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</dc:title>
  <dc:creator>CNTT</dc:creator>
  <cp:lastModifiedBy>CAO ĐĂNG KHOA</cp:lastModifiedBy>
  <cp:revision>4</cp:revision>
  <dcterms:created xsi:type="dcterms:W3CDTF">2006-06-01T00:30:29Z</dcterms:created>
  <dcterms:modified xsi:type="dcterms:W3CDTF">2022-08-03T08:37:14Z</dcterms:modified>
</cp:coreProperties>
</file>