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31" r:id="rId3"/>
    <p:sldId id="312" r:id="rId4"/>
    <p:sldId id="313" r:id="rId5"/>
    <p:sldId id="314" r:id="rId6"/>
    <p:sldId id="316" r:id="rId7"/>
    <p:sldId id="315" r:id="rId8"/>
    <p:sldId id="318" r:id="rId9"/>
    <p:sldId id="319" r:id="rId10"/>
    <p:sldId id="339" r:id="rId11"/>
    <p:sldId id="336" r:id="rId12"/>
    <p:sldId id="338" r:id="rId13"/>
    <p:sldId id="340" r:id="rId14"/>
    <p:sldId id="341" r:id="rId15"/>
    <p:sldId id="342" r:id="rId16"/>
    <p:sldId id="344" r:id="rId17"/>
    <p:sldId id="343" r:id="rId18"/>
    <p:sldId id="345" r:id="rId19"/>
    <p:sldId id="332" r:id="rId20"/>
    <p:sldId id="320" r:id="rId21"/>
    <p:sldId id="321" r:id="rId22"/>
    <p:sldId id="322" r:id="rId23"/>
    <p:sldId id="323" r:id="rId24"/>
    <p:sldId id="324" r:id="rId25"/>
    <p:sldId id="326" r:id="rId26"/>
    <p:sldId id="327" r:id="rId27"/>
    <p:sldId id="317" r:id="rId28"/>
    <p:sldId id="328" r:id="rId29"/>
    <p:sldId id="329" r:id="rId30"/>
    <p:sldId id="330" r:id="rId31"/>
    <p:sldId id="264" r:id="rId32"/>
    <p:sldId id="304" r:id="rId3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56BA9-D42D-460C-B306-20987875493C}" v="8" dt="2018-09-04T23:26:20.202"/>
    <p1510:client id="{E5147951-4A7D-4FD9-95AF-BFD89D4CCC9F}" v="3" dt="2018-09-05T02:21:06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5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dirty="0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485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380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03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049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19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154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02/11/2021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00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18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02/11/2021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948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950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2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02/11/2021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307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Reactive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Programming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79EC1-9579-42AB-A4C6-D05D0CCF5755}"/>
              </a:ext>
            </a:extLst>
          </p:cNvPr>
          <p:cNvSpPr txBox="1"/>
          <p:nvPr/>
        </p:nvSpPr>
        <p:spPr>
          <a:xfrm>
            <a:off x="3107143" y="4785109"/>
            <a:ext cx="504305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 programming is programming with asynchronous data streams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BD9CCC-A134-4D32-A79C-EF31ED261161}"/>
              </a:ext>
            </a:extLst>
          </p:cNvPr>
          <p:cNvSpPr/>
          <p:nvPr/>
        </p:nvSpPr>
        <p:spPr>
          <a:xfrm>
            <a:off x="4132378" y="1163659"/>
            <a:ext cx="1221291" cy="1167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Stream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C07916-B981-4E77-8192-BE972D49153D}"/>
              </a:ext>
            </a:extLst>
          </p:cNvPr>
          <p:cNvSpPr/>
          <p:nvPr/>
        </p:nvSpPr>
        <p:spPr>
          <a:xfrm>
            <a:off x="4129565" y="3238773"/>
            <a:ext cx="1365172" cy="1253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cs typeface="Calibri"/>
              </a:rPr>
              <a:t>Ansynchronous</a:t>
            </a:r>
            <a:endParaRPr lang="en-US" sz="1400" dirty="0">
              <a:cs typeface="Calibri"/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pic>
        <p:nvPicPr>
          <p:cNvPr id="1032" name="Picture 8" descr="https://images.viblo.asia/2dc4c402-0e52-434e-8697-fe00c231a7f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92" y="1735608"/>
            <a:ext cx="2666582" cy="305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ECE0B-CFD2-49E6-A331-A1D6B42B9289}"/>
              </a:ext>
            </a:extLst>
          </p:cNvPr>
          <p:cNvCxnSpPr/>
          <p:nvPr/>
        </p:nvCxnSpPr>
        <p:spPr>
          <a:xfrm flipH="1">
            <a:off x="3325593" y="2020233"/>
            <a:ext cx="688053" cy="474418"/>
          </a:xfrm>
          <a:prstGeom prst="straightConnector1">
            <a:avLst/>
          </a:prstGeom>
          <a:ln w="28575"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6EE558-C658-4D37-831A-E39468857058}"/>
              </a:ext>
            </a:extLst>
          </p:cNvPr>
          <p:cNvCxnSpPr>
            <a:cxnSpLocks/>
          </p:cNvCxnSpPr>
          <p:nvPr/>
        </p:nvCxnSpPr>
        <p:spPr>
          <a:xfrm flipH="1" flipV="1">
            <a:off x="3357154" y="3522530"/>
            <a:ext cx="688053" cy="248780"/>
          </a:xfrm>
          <a:prstGeom prst="straightConnector1">
            <a:avLst/>
          </a:prstGeom>
          <a:ln w="28575"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ngular Observable Tutorial - TekTutorials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79" y="736984"/>
            <a:ext cx="61245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ộc Fuho - 15 Năm Fuho Của Thầy - Xin Dậy Lại Các Em | Facebo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82" y="4785109"/>
            <a:ext cx="1945625" cy="346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pic>
        <p:nvPicPr>
          <p:cNvPr id="5122" name="Picture 2" descr="RxJS - fork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64" y="1016717"/>
            <a:ext cx="7954086" cy="584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ombineLatest</a:t>
            </a:r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 vs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forkJoin</a:t>
            </a:r>
            <a:endParaRPr lang="vi-VN" dirty="0" err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Higher Order </a:t>
            </a:r>
            <a:r>
              <a:rPr lang="en-US" dirty="0" smtClean="0">
                <a:solidFill>
                  <a:schemeClr val="accent1"/>
                </a:solidFill>
              </a:rPr>
              <a:t>Observables (HOO)</a:t>
            </a:r>
            <a:endParaRPr lang="en-US" dirty="0">
              <a:solidFill>
                <a:schemeClr val="accent1"/>
              </a:solidFill>
            </a:endParaRPr>
          </a:p>
          <a:p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139" y="2272342"/>
            <a:ext cx="443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585" y="2595508"/>
            <a:ext cx="1640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3" y="1929349"/>
            <a:ext cx="11587437" cy="32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85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Higher Order </a:t>
            </a:r>
            <a:r>
              <a:rPr lang="en-US" dirty="0" smtClean="0">
                <a:solidFill>
                  <a:schemeClr val="accent1"/>
                </a:solidFill>
              </a:rPr>
              <a:t>Observables (HOO)</a:t>
            </a:r>
            <a:endParaRPr lang="en-US" dirty="0">
              <a:solidFill>
                <a:schemeClr val="accent1"/>
              </a:solidFill>
            </a:endParaRPr>
          </a:p>
          <a:p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139" y="2272342"/>
            <a:ext cx="443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585" y="2595508"/>
            <a:ext cx="1640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1" y="1548176"/>
            <a:ext cx="11164339" cy="37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96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Higher Order </a:t>
            </a:r>
            <a:r>
              <a:rPr lang="en-US" dirty="0" smtClean="0">
                <a:solidFill>
                  <a:schemeClr val="accent1"/>
                </a:solidFill>
              </a:rPr>
              <a:t>Observables (HOO)</a:t>
            </a:r>
            <a:endParaRPr lang="en-US" dirty="0">
              <a:solidFill>
                <a:schemeClr val="accent1"/>
              </a:solidFill>
            </a:endParaRPr>
          </a:p>
          <a:p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139" y="2272342"/>
            <a:ext cx="443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585" y="2595508"/>
            <a:ext cx="1640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9" y="2217484"/>
            <a:ext cx="9222377" cy="272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43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Higher Order </a:t>
            </a:r>
            <a:r>
              <a:rPr lang="en-US" dirty="0" smtClean="0">
                <a:solidFill>
                  <a:schemeClr val="accent1"/>
                </a:solidFill>
              </a:rPr>
              <a:t>Observables (HOO)</a:t>
            </a:r>
            <a:endParaRPr lang="en-US" dirty="0">
              <a:solidFill>
                <a:schemeClr val="accent1"/>
              </a:solidFill>
            </a:endParaRPr>
          </a:p>
          <a:p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139" y="2272342"/>
            <a:ext cx="443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585" y="2595508"/>
            <a:ext cx="1640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RxJS switch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76" y="1464855"/>
            <a:ext cx="8908870" cy="51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79" y="4072836"/>
            <a:ext cx="4583592" cy="162643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557281" y="2359603"/>
            <a:ext cx="117566" cy="1735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4458850" y="3315997"/>
            <a:ext cx="400497" cy="1448156"/>
          </a:xfrm>
          <a:prstGeom prst="rightBrace">
            <a:avLst>
              <a:gd name="adj1" fmla="val 8333"/>
              <a:gd name="adj2" fmla="val 47785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230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Higher Order </a:t>
            </a:r>
            <a:r>
              <a:rPr lang="en-US" dirty="0" smtClean="0">
                <a:solidFill>
                  <a:schemeClr val="accent1"/>
                </a:solidFill>
              </a:rPr>
              <a:t>Observables (HOO)</a:t>
            </a:r>
            <a:endParaRPr lang="en-US" dirty="0">
              <a:solidFill>
                <a:schemeClr val="accent1"/>
              </a:solidFill>
            </a:endParaRPr>
          </a:p>
          <a:p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139" y="2272342"/>
            <a:ext cx="443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585" y="2595508"/>
            <a:ext cx="1640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RxJS - concat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44" y="980079"/>
            <a:ext cx="8924475" cy="515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006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Higher Order </a:t>
            </a:r>
            <a:r>
              <a:rPr lang="en-US" dirty="0" smtClean="0">
                <a:solidFill>
                  <a:schemeClr val="accent1"/>
                </a:solidFill>
              </a:rPr>
              <a:t>Observables (HOO)</a:t>
            </a:r>
            <a:endParaRPr lang="en-US" dirty="0">
              <a:solidFill>
                <a:schemeClr val="accent1"/>
              </a:solidFill>
            </a:endParaRPr>
          </a:p>
          <a:p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139" y="2272342"/>
            <a:ext cx="443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585" y="2595508"/>
            <a:ext cx="1640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RxJS - concat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44" y="980079"/>
            <a:ext cx="8924475" cy="515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59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Higher Order </a:t>
            </a:r>
            <a:r>
              <a:rPr lang="en-US" dirty="0" smtClean="0">
                <a:solidFill>
                  <a:schemeClr val="accent1"/>
                </a:solidFill>
              </a:rPr>
              <a:t>Observables (HOO)</a:t>
            </a:r>
            <a:endParaRPr lang="en-US" dirty="0">
              <a:solidFill>
                <a:schemeClr val="accent1"/>
              </a:solidFill>
            </a:endParaRPr>
          </a:p>
          <a:p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139" y="2272342"/>
            <a:ext cx="443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585" y="2595508"/>
            <a:ext cx="1640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rxjs-merge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61" y="717786"/>
            <a:ext cx="9130939" cy="52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2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Higher Order </a:t>
            </a:r>
            <a:r>
              <a:rPr lang="en-US" dirty="0" smtClean="0">
                <a:solidFill>
                  <a:schemeClr val="accent1"/>
                </a:solidFill>
              </a:rPr>
              <a:t>Observables (HOO)</a:t>
            </a:r>
            <a:endParaRPr lang="en-US" dirty="0">
              <a:solidFill>
                <a:schemeClr val="accent1"/>
              </a:solidFill>
            </a:endParaRPr>
          </a:p>
          <a:p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139" y="2272342"/>
            <a:ext cx="443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585" y="2595508"/>
            <a:ext cx="1640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RxJS exhaust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822" y="1296012"/>
            <a:ext cx="8974183" cy="518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Map vs pluck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54" y="1622117"/>
            <a:ext cx="6457950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804" y="1303980"/>
            <a:ext cx="4193994" cy="468570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7ECE0B-CFD2-49E6-A331-A1D6B42B9289}"/>
              </a:ext>
            </a:extLst>
          </p:cNvPr>
          <p:cNvCxnSpPr/>
          <p:nvPr/>
        </p:nvCxnSpPr>
        <p:spPr>
          <a:xfrm>
            <a:off x="3239589" y="2373503"/>
            <a:ext cx="5055325" cy="3152085"/>
          </a:xfrm>
          <a:prstGeom prst="straightConnector1">
            <a:avLst/>
          </a:prstGeom>
          <a:ln w="28575"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Reactive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Programming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68919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pic>
        <p:nvPicPr>
          <p:cNvPr id="1026" name="Picture 2" descr="RxJS a deep dive with Angular 8. I am working in a team with bunch of… | by  Coding In depth | Level Up Co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9" y="1715936"/>
            <a:ext cx="11461088" cy="43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6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Reduce vs Scan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55" y="3999529"/>
            <a:ext cx="6798569" cy="19179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92" y="1489126"/>
            <a:ext cx="7200900" cy="22669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7ECE0B-CFD2-49E6-A331-A1D6B42B9289}"/>
              </a:ext>
            </a:extLst>
          </p:cNvPr>
          <p:cNvCxnSpPr/>
          <p:nvPr/>
        </p:nvCxnSpPr>
        <p:spPr>
          <a:xfrm>
            <a:off x="2913017" y="2495006"/>
            <a:ext cx="3422469" cy="522514"/>
          </a:xfrm>
          <a:prstGeom prst="straightConnector1">
            <a:avLst/>
          </a:prstGeom>
          <a:ln w="28575"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ECE0B-CFD2-49E6-A331-A1D6B42B9289}"/>
              </a:ext>
            </a:extLst>
          </p:cNvPr>
          <p:cNvCxnSpPr/>
          <p:nvPr/>
        </p:nvCxnSpPr>
        <p:spPr>
          <a:xfrm>
            <a:off x="3239589" y="2373503"/>
            <a:ext cx="5055325" cy="3152085"/>
          </a:xfrm>
          <a:prstGeom prst="straightConnector1">
            <a:avLst/>
          </a:prstGeom>
          <a:ln w="28575"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9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Take vs first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27" y="1715936"/>
            <a:ext cx="6636569" cy="1040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308" y="3580175"/>
            <a:ext cx="57531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7738759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distinctUntillKeyChange</a:t>
            </a:r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vs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distinctUntillChange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34" y="1715935"/>
            <a:ext cx="9585285" cy="327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14" y="5172061"/>
            <a:ext cx="4471036" cy="128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7738759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distinctUntillKeyChange</a:t>
            </a:r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vs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distinctUntillChange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34" y="1715935"/>
            <a:ext cx="9585285" cy="327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14" y="5172061"/>
            <a:ext cx="4471036" cy="128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9267114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debounceTime</a:t>
            </a:r>
            <a:r>
              <a:rPr lang="en-US" dirty="0">
                <a:solidFill>
                  <a:schemeClr val="accent1"/>
                </a:solidFill>
              </a:rPr>
              <a:t>  vs </a:t>
            </a:r>
            <a:r>
              <a:rPr lang="en-US" dirty="0" err="1">
                <a:solidFill>
                  <a:schemeClr val="accent1"/>
                </a:solidFill>
              </a:rPr>
              <a:t>throttleTime</a:t>
            </a:r>
            <a:r>
              <a:rPr lang="en-US" dirty="0">
                <a:solidFill>
                  <a:schemeClr val="accent1"/>
                </a:solidFill>
              </a:rPr>
              <a:t> vs </a:t>
            </a:r>
            <a:r>
              <a:rPr lang="en-US" dirty="0" err="1">
                <a:solidFill>
                  <a:schemeClr val="accent1"/>
                </a:solidFill>
              </a:rPr>
              <a:t>auditTime</a:t>
            </a:r>
            <a:r>
              <a:rPr lang="en-US" dirty="0">
                <a:solidFill>
                  <a:schemeClr val="accent1"/>
                </a:solidFill>
              </a:rPr>
              <a:t> vs </a:t>
            </a:r>
            <a:r>
              <a:rPr lang="en-US" dirty="0" err="1">
                <a:solidFill>
                  <a:schemeClr val="accent1"/>
                </a:solidFill>
              </a:rPr>
              <a:t>sampleTime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pic>
        <p:nvPicPr>
          <p:cNvPr id="15362" name="Picture 2" descr="https://i.stack.imgur.com/cXxw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631" y="1510067"/>
            <a:ext cx="6690824" cy="49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06448" y="5511284"/>
            <a:ext cx="3185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http://localhost:4200/chapter-1</a:t>
            </a:r>
          </a:p>
        </p:txBody>
      </p:sp>
    </p:spTree>
    <p:extLst>
      <p:ext uri="{BB962C8B-B14F-4D97-AF65-F5344CB8AC3E}">
        <p14:creationId xmlns:p14="http://schemas.microsoft.com/office/powerpoint/2010/main" val="31248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9267114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Share vs </a:t>
            </a:r>
            <a:r>
              <a:rPr lang="en-US" dirty="0" err="1" smtClean="0">
                <a:solidFill>
                  <a:schemeClr val="accent1"/>
                </a:solidFill>
              </a:rPr>
              <a:t>ShareReplace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06448" y="5511284"/>
            <a:ext cx="2791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http://localhost:4200/share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5" y="1303980"/>
            <a:ext cx="6610350" cy="508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1303980"/>
            <a:ext cx="516255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950" y="3283044"/>
            <a:ext cx="5353050" cy="13525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7ECE0B-CFD2-49E6-A331-A1D6B42B9289}"/>
              </a:ext>
            </a:extLst>
          </p:cNvPr>
          <p:cNvCxnSpPr/>
          <p:nvPr/>
        </p:nvCxnSpPr>
        <p:spPr>
          <a:xfrm>
            <a:off x="2628900" y="2343150"/>
            <a:ext cx="4400550" cy="1104900"/>
          </a:xfrm>
          <a:prstGeom prst="straightConnector1">
            <a:avLst/>
          </a:prstGeom>
          <a:ln w="28575"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9267114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Share vs </a:t>
            </a:r>
            <a:r>
              <a:rPr lang="en-US" dirty="0" err="1" smtClean="0">
                <a:solidFill>
                  <a:schemeClr val="accent1"/>
                </a:solidFill>
              </a:rPr>
              <a:t>ShareReplace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06448" y="5511284"/>
            <a:ext cx="2791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http://localhost:4200/share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35" y="1595210"/>
            <a:ext cx="6968944" cy="2462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194" y="1847622"/>
            <a:ext cx="3457575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484" y="4826383"/>
            <a:ext cx="7667288" cy="134695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7ECE0B-CFD2-49E6-A331-A1D6B42B9289}"/>
              </a:ext>
            </a:extLst>
          </p:cNvPr>
          <p:cNvCxnSpPr/>
          <p:nvPr/>
        </p:nvCxnSpPr>
        <p:spPr>
          <a:xfrm>
            <a:off x="2857500" y="2571750"/>
            <a:ext cx="2819400" cy="3105150"/>
          </a:xfrm>
          <a:prstGeom prst="straightConnector1">
            <a:avLst/>
          </a:prstGeom>
          <a:ln w="28575"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416" y="935163"/>
            <a:ext cx="7808353" cy="5877920"/>
          </a:xfrm>
          <a:prstGeom prst="rect">
            <a:avLst/>
          </a:prstGeom>
        </p:spPr>
      </p:pic>
      <p:sp>
        <p:nvSpPr>
          <p:cNvPr id="11" name="Tiêu đề phụ 2"/>
          <p:cNvSpPr>
            <a:spLocks noGrp="1"/>
          </p:cNvSpPr>
          <p:nvPr>
            <p:ph type="body" idx="1"/>
          </p:nvPr>
        </p:nvSpPr>
        <p:spPr>
          <a:xfrm>
            <a:off x="180140" y="842100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Reactive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Programming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862" y="5352421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7ECE0B-CFD2-49E6-A331-A1D6B42B9289}"/>
              </a:ext>
            </a:extLst>
          </p:cNvPr>
          <p:cNvCxnSpPr/>
          <p:nvPr/>
        </p:nvCxnSpPr>
        <p:spPr>
          <a:xfrm flipH="1" flipV="1">
            <a:off x="2142309" y="5839098"/>
            <a:ext cx="2129245" cy="65313"/>
          </a:xfrm>
          <a:prstGeom prst="straightConnector1">
            <a:avLst/>
          </a:prstGeom>
          <a:ln w="28575"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7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11" name="Tiêu đề phụ 2"/>
          <p:cNvSpPr>
            <a:spLocks noGrp="1"/>
          </p:cNvSpPr>
          <p:nvPr>
            <p:ph type="body" idx="1"/>
          </p:nvPr>
        </p:nvSpPr>
        <p:spPr>
          <a:xfrm>
            <a:off x="180140" y="842100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Reactive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Programming</a:t>
            </a:r>
            <a:endParaRPr lang="vi-VN" dirty="0" err="1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20" y="3782811"/>
            <a:ext cx="11020425" cy="2800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35" y="1438534"/>
            <a:ext cx="3381375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731" y="1438534"/>
            <a:ext cx="52482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11" name="Tiêu đề phụ 2"/>
          <p:cNvSpPr>
            <a:spLocks noGrp="1"/>
          </p:cNvSpPr>
          <p:nvPr>
            <p:ph type="body" idx="1"/>
          </p:nvPr>
        </p:nvSpPr>
        <p:spPr>
          <a:xfrm>
            <a:off x="180140" y="842100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Reactive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Programming</a:t>
            </a:r>
            <a:endParaRPr lang="vi-VN" dirty="0" err="1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5" y="1658400"/>
            <a:ext cx="6591300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977" y="3183082"/>
            <a:ext cx="77914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Reactive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Programming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2" y="3277387"/>
            <a:ext cx="619445" cy="61944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7ECE0B-CFD2-49E6-A331-A1D6B42B9289}"/>
              </a:ext>
            </a:extLst>
          </p:cNvPr>
          <p:cNvCxnSpPr/>
          <p:nvPr/>
        </p:nvCxnSpPr>
        <p:spPr>
          <a:xfrm flipH="1">
            <a:off x="976928" y="2429691"/>
            <a:ext cx="676999" cy="816161"/>
          </a:xfrm>
          <a:prstGeom prst="straightConnector1">
            <a:avLst/>
          </a:prstGeom>
          <a:ln w="28575"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6381" y="1631605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7ECE0B-CFD2-49E6-A331-A1D6B42B9289}"/>
              </a:ext>
            </a:extLst>
          </p:cNvPr>
          <p:cNvCxnSpPr/>
          <p:nvPr/>
        </p:nvCxnSpPr>
        <p:spPr>
          <a:xfrm flipH="1">
            <a:off x="3077664" y="2091204"/>
            <a:ext cx="398672" cy="9577"/>
          </a:xfrm>
          <a:prstGeom prst="straightConnector1">
            <a:avLst/>
          </a:prstGeom>
          <a:ln w="28575"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76336" y="1303781"/>
            <a:ext cx="2012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AsyncSubject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BehaviorSubject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ReplaySubject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38141" y="4836948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7ECE0B-CFD2-49E6-A331-A1D6B42B9289}"/>
              </a:ext>
            </a:extLst>
          </p:cNvPr>
          <p:cNvCxnSpPr/>
          <p:nvPr/>
        </p:nvCxnSpPr>
        <p:spPr>
          <a:xfrm flipH="1">
            <a:off x="3077664" y="5313377"/>
            <a:ext cx="398672" cy="9577"/>
          </a:xfrm>
          <a:prstGeom prst="straightConnector1">
            <a:avLst/>
          </a:prstGeom>
          <a:ln w="28575"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10699" y="4329117"/>
            <a:ext cx="1901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Cratetion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7ECE0B-CFD2-49E6-A331-A1D6B42B9289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976929" y="4101738"/>
            <a:ext cx="761212" cy="1058376"/>
          </a:xfrm>
          <a:prstGeom prst="straightConnector1">
            <a:avLst/>
          </a:prstGeom>
          <a:ln w="28575"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0" y="811777"/>
            <a:ext cx="3657600" cy="59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11" name="Tiêu đề phụ 2"/>
          <p:cNvSpPr>
            <a:spLocks noGrp="1"/>
          </p:cNvSpPr>
          <p:nvPr>
            <p:ph type="body" idx="1"/>
          </p:nvPr>
        </p:nvSpPr>
        <p:spPr>
          <a:xfrm>
            <a:off x="180140" y="842100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Reactive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Programming</a:t>
            </a:r>
            <a:endParaRPr lang="vi-VN" dirty="0" err="1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0" y="1666012"/>
            <a:ext cx="5000625" cy="2647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0340"/>
            <a:ext cx="5200650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349" y="1145991"/>
            <a:ext cx="6965545" cy="467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C574-69E7-4B8D-B99B-750C38853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C574-69E7-4B8D-B99B-750C38853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Reactive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Programming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140" y="2272342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585" y="2595508"/>
            <a:ext cx="2012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AsyncSubject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BehaviorSubject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ReplaySubject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150" y="2017405"/>
            <a:ext cx="5996616" cy="2128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503" y="4631054"/>
            <a:ext cx="6744276" cy="12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54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Reactive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Programming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140" y="2272342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585" y="2595508"/>
            <a:ext cx="2012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AsyncSubject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BehaviorSubject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ReplaySubject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159" y="1929349"/>
            <a:ext cx="6651109" cy="2785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135" y="5019909"/>
            <a:ext cx="6161020" cy="945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159" y="1841293"/>
            <a:ext cx="7956339" cy="2760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135" y="4928009"/>
            <a:ext cx="5927816" cy="17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1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Reactive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Programming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140" y="2272342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585" y="2595508"/>
            <a:ext cx="2012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AsyncSubject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BehaviorSubject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ReplaySubject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346" y="1431617"/>
            <a:ext cx="3533775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926" y="2681306"/>
            <a:ext cx="5562963" cy="652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641" y="1431617"/>
            <a:ext cx="6177077" cy="3282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91" y="4407486"/>
            <a:ext cx="4541311" cy="230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5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Reactive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Programming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0140" y="2272342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585" y="2595508"/>
            <a:ext cx="2012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AsyncSubject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BehaviorSubject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ReplaySubject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400" y="1489165"/>
            <a:ext cx="5947008" cy="1941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388" y="3638958"/>
            <a:ext cx="3790950" cy="200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985" y="1306489"/>
            <a:ext cx="6518404" cy="3369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914" y="5040193"/>
            <a:ext cx="6604474" cy="7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5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Create Observable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06" y="1537235"/>
            <a:ext cx="6528779" cy="3522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066" y="1874383"/>
            <a:ext cx="1533525" cy="2847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668" y="5595393"/>
            <a:ext cx="4410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body" idx="1"/>
          </p:nvPr>
        </p:nvSpPr>
        <p:spPr>
          <a:xfrm>
            <a:off x="543092" y="892024"/>
            <a:ext cx="515778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ombineLatest</a:t>
            </a:r>
            <a:r>
              <a:rPr lang="en-US" dirty="0" smtClean="0">
                <a:solidFill>
                  <a:schemeClr val="accent1"/>
                </a:solidFill>
                <a:latin typeface="Arial"/>
                <a:cs typeface="Arial"/>
              </a:rPr>
              <a:t> vs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forkJoin</a:t>
            </a:r>
            <a:endParaRPr lang="vi-VN" dirty="0" err="1">
              <a:solidFill>
                <a:schemeClr val="accent1"/>
              </a:solidFill>
            </a:endParaRPr>
          </a:p>
        </p:txBody>
      </p:sp>
      <p:sp>
        <p:nvSpPr>
          <p:cNvPr id="22" name="Tiêu đề 1"/>
          <p:cNvSpPr txBox="1">
            <a:spLocks/>
          </p:cNvSpPr>
          <p:nvPr/>
        </p:nvSpPr>
        <p:spPr>
          <a:xfrm>
            <a:off x="799585" y="97547"/>
            <a:ext cx="8384823" cy="4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RxJs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Đường kết nối Mũi tên Thẳng 10">
            <a:extLst>
              <a:ext uri="{FF2B5EF4-FFF2-40B4-BE49-F238E27FC236}">
                <a16:creationId xmlns:a16="http://schemas.microsoft.com/office/drawing/2014/main" id="{1F4DF8E1-FCB9-4DFF-AB5D-AB5134032F17}"/>
              </a:ext>
            </a:extLst>
          </p:cNvPr>
          <p:cNvCxnSpPr/>
          <p:nvPr/>
        </p:nvCxnSpPr>
        <p:spPr>
          <a:xfrm flipV="1">
            <a:off x="807635" y="629730"/>
            <a:ext cx="10734134" cy="48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" y="16027"/>
            <a:ext cx="619445" cy="619445"/>
          </a:xfrm>
          <a:prstGeom prst="rect">
            <a:avLst/>
          </a:prstGeom>
        </p:spPr>
      </p:pic>
      <p:pic>
        <p:nvPicPr>
          <p:cNvPr id="2050" name="Picture 2" descr="RxJS - zip, combineLatest, withLatestFrom with Example (2021) | TechGeekNxt  &amp;gt;&amp;g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14" y="1476103"/>
            <a:ext cx="7364400" cy="387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3761</TotalTime>
  <Words>243</Words>
  <Application>Microsoft Office PowerPoint</Application>
  <PresentationFormat>Widescreen</PresentationFormat>
  <Paragraphs>171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</dc:title>
  <dc:creator>Alex Huynh</dc:creator>
  <cp:lastModifiedBy>Thanh Tinh Huynh</cp:lastModifiedBy>
  <cp:revision>473</cp:revision>
  <dcterms:created xsi:type="dcterms:W3CDTF">2012-09-27T01:07:24Z</dcterms:created>
  <dcterms:modified xsi:type="dcterms:W3CDTF">2021-11-02T10:31:59Z</dcterms:modified>
</cp:coreProperties>
</file>