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1" r:id="rId4"/>
    <p:sldId id="279" r:id="rId5"/>
    <p:sldId id="283" r:id="rId6"/>
    <p:sldId id="275" r:id="rId7"/>
    <p:sldId id="263" r:id="rId8"/>
    <p:sldId id="280" r:id="rId9"/>
    <p:sldId id="264" r:id="rId10"/>
    <p:sldId id="281" r:id="rId11"/>
    <p:sldId id="277" r:id="rId12"/>
    <p:sldId id="278" r:id="rId13"/>
    <p:sldId id="282" r:id="rId14"/>
    <p:sldId id="274" r:id="rId15"/>
  </p:sldIdLst>
  <p:sldSz cx="9144000" cy="5143500" type="screen16x9"/>
  <p:notesSz cx="6858000" cy="9144000"/>
  <p:embeddedFontLst>
    <p:embeddedFont>
      <p:font typeface="Lora" panose="020B060402020202020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3" autoAdjust="0"/>
    <p:restoredTop sz="89907" autoAdjust="0"/>
  </p:normalViewPr>
  <p:slideViewPr>
    <p:cSldViewPr snapToGrid="0">
      <p:cViewPr varScale="1">
        <p:scale>
          <a:sx n="101" d="100"/>
          <a:sy n="10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Service communicate via HTTP request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Orchestrator help to communicate with 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033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Horizontal</a:t>
            </a:r>
            <a:r>
              <a:rPr lang="en-US" baseline="0" dirty="0" smtClean="0"/>
              <a:t> Scaling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60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3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Distributed</a:t>
            </a:r>
            <a:r>
              <a:rPr lang="en-US" baseline="0" dirty="0" smtClean="0"/>
              <a:t> System: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computing environment, also known as distributed computing in which various components are spread across devices on a network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Distributed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Transaction: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set of operations on data that is performed,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span over multiple physical systems/computers over the network. =&gt; In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system: a transaction is distributed to multiple services</a:t>
            </a: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5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</a:t>
            </a:r>
            <a:r>
              <a:rPr lang="en-US" baseline="0" dirty="0" smtClean="0"/>
              <a:t> are many distributed transaction patterns: Modular Monolith, Two-phase commit, Orchestration, Choreography, Parallel Pipeline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26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two-phase commit protocol (2PC) is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widely used pattern to implement distributed transactions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(Prepare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phase and Commit Phase)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transaction is atomic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2pc allows read-write isolation</a:t>
            </a:r>
            <a:endParaRPr lang="en-US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onus of the transaction is on the coordinator node,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it can become the single point of failure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 other services need to wait until the slowest service finishes its confirmation. Thus, the overall performance of the transaction is bound by the slowest service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two-phase commit protocol is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slow by design due to the chattiness and dependency on the coordinator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Thus, it can lead to scalability and performance issues in a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microservice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-based architecture involving multiple services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Two-phase commit protocol is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supported in NoSQL databases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Thus, in a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microservice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architecture where one or more services use NoSQL databases, a two-phase commit cannot be applied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85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Saga architecture pattern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provides transaction management using a sequence of local transactions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Transactions to continue waiting for user input.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Support for long-lived transactions</a:t>
            </a:r>
            <a:endParaRPr lang="en-US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Difficult to debug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Does not have read isolation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86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articles/2021/09/21/distributed-transaction-patterns-microservices-compar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s.google.com/protocol-buffers/docs/gotutorial" TargetMode="External"/><Relationship Id="rId4" Type="http://schemas.openxmlformats.org/officeDocument/2006/relationships/hyperlink" Target="https://www.baeldung.com/cs/saga-pattern-microservic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0662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Transactions </a:t>
            </a:r>
            <a:r>
              <a:rPr lang="en" dirty="0" smtClean="0">
                <a:highlight>
                  <a:schemeClr val="accent1"/>
                </a:highlight>
              </a:rPr>
              <a:t>across</a:t>
            </a:r>
            <a:r>
              <a:rPr lang="en" dirty="0" smtClean="0"/>
              <a:t> microservices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92;p13"/>
          <p:cNvSpPr txBox="1"/>
          <p:nvPr/>
        </p:nvSpPr>
        <p:spPr>
          <a:xfrm>
            <a:off x="7276360" y="3624534"/>
            <a:ext cx="2214004" cy="7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800" b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SAGA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331712"/>
            <a:ext cx="4165283" cy="34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0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90870" y="896112"/>
            <a:ext cx="615923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 1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12;p15"/>
          <p:cNvSpPr txBox="1"/>
          <p:nvPr/>
        </p:nvSpPr>
        <p:spPr>
          <a:xfrm>
            <a:off x="749661" y="947530"/>
            <a:ext cx="549052" cy="3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22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51" y="291711"/>
            <a:ext cx="4304713" cy="45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8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12;p15"/>
          <p:cNvSpPr txBox="1"/>
          <p:nvPr/>
        </p:nvSpPr>
        <p:spPr>
          <a:xfrm>
            <a:off x="749661" y="947530"/>
            <a:ext cx="549052" cy="3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80" y="274562"/>
            <a:ext cx="7133587" cy="4475289"/>
          </a:xfrm>
          <a:prstGeom prst="rect">
            <a:avLst/>
          </a:prstGeom>
        </p:spPr>
      </p:pic>
      <p:sp>
        <p:nvSpPr>
          <p:cNvPr id="8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 2</a:t>
            </a:r>
            <a:endParaRPr dirty="0"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715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92;p13"/>
          <p:cNvSpPr txBox="1"/>
          <p:nvPr/>
        </p:nvSpPr>
        <p:spPr>
          <a:xfrm>
            <a:off x="1381250" y="1577358"/>
            <a:ext cx="7161977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developers.redhat.com/articles/2021/09/21/distributed-transaction-patterns-microservices-compared</a:t>
            </a:r>
            <a:endParaRPr lang="en-US" sz="1200" dirty="0" smtClean="0"/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www.baeldung.com/cs/saga-pattern-microservices</a:t>
            </a:r>
            <a:endParaRPr lang="en-US" sz="1200" dirty="0" smtClean="0"/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hlinkClick r:id="rId5"/>
              </a:rPr>
              <a:t>https://developers.google.com/protocol-buffers/docs/gotutorial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07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 smtClean="0">
                <a:solidFill>
                  <a:schemeClr val="dk1"/>
                </a:solidFill>
              </a:rPr>
              <a:t>@phucpa1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 smtClean="0">
                <a:solidFill>
                  <a:schemeClr val="dk1"/>
                </a:solidFill>
              </a:rPr>
              <a:t>phucpa1@fsoft.com.vn</a:t>
            </a: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172638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Context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7358"/>
            <a:ext cx="7161977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Distributed System and Distributed Transaction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Handling transaction across multiple </a:t>
            </a:r>
            <a:r>
              <a:rPr lang="en-US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microservices</a:t>
            </a:r>
            <a:endParaRPr lang="en-US" sz="1200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Implement approach with Go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200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520398" y="896112"/>
            <a:ext cx="615923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Distributed System </a:t>
            </a:r>
            <a:br>
              <a:rPr lang="en" dirty="0" smtClean="0"/>
            </a:br>
            <a:r>
              <a:rPr lang="en" dirty="0" smtClean="0"/>
              <a:t>and Distributed Transaction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112;p15"/>
          <p:cNvSpPr txBox="1"/>
          <p:nvPr/>
        </p:nvSpPr>
        <p:spPr>
          <a:xfrm>
            <a:off x="749661" y="896112"/>
            <a:ext cx="549052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83" y="1508583"/>
            <a:ext cx="4691414" cy="34310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228725"/>
            <a:ext cx="7105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2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851579" y="307127"/>
            <a:ext cx="781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ACID</a:t>
            </a:r>
          </a:p>
          <a:p>
            <a:r>
              <a:rPr lang="en-US" dirty="0" smtClean="0"/>
              <a:t>Atomicity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Durability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6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90869" y="927762"/>
            <a:ext cx="615923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Handling transactions 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AutoNum type="arabicPeriod"/>
            </a:pPr>
            <a:r>
              <a:rPr lang="en-US" b="1" dirty="0" smtClean="0"/>
              <a:t>Two-phase </a:t>
            </a:r>
            <a:r>
              <a:rPr lang="en-US" b="1" dirty="0"/>
              <a:t>commit (2pc) </a:t>
            </a:r>
            <a:r>
              <a:rPr lang="en-US" b="1" dirty="0" smtClean="0"/>
              <a:t>pattern</a:t>
            </a:r>
          </a:p>
          <a:p>
            <a:pPr indent="-457200">
              <a:buAutoNum type="arabicPeriod"/>
            </a:pPr>
            <a:r>
              <a:rPr lang="en-US" b="1" dirty="0" smtClean="0"/>
              <a:t>Eventual Consistency and Compensation/Saga </a:t>
            </a:r>
            <a:r>
              <a:rPr lang="en-US" b="1" dirty="0"/>
              <a:t>pattern</a:t>
            </a:r>
          </a:p>
          <a:p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112;p15"/>
          <p:cNvSpPr txBox="1"/>
          <p:nvPr/>
        </p:nvSpPr>
        <p:spPr>
          <a:xfrm>
            <a:off x="749661" y="896112"/>
            <a:ext cx="549052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2472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2PC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339989"/>
            <a:ext cx="6563677" cy="36066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2PC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331712"/>
            <a:ext cx="6655117" cy="36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SAGA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331712"/>
            <a:ext cx="4867275" cy="3248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195</Words>
  <Application>Microsoft Office PowerPoint</Application>
  <PresentationFormat>On-screen Show (16:9)</PresentationFormat>
  <Paragraphs>67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Lora</vt:lpstr>
      <vt:lpstr>Quattrocento Sans</vt:lpstr>
      <vt:lpstr>Arial</vt:lpstr>
      <vt:lpstr>Viola template</vt:lpstr>
      <vt:lpstr>Transactions across microservices</vt:lpstr>
      <vt:lpstr>Context</vt:lpstr>
      <vt:lpstr>Distributed System  and Distributed Transaction</vt:lpstr>
      <vt:lpstr>PowerPoint Presentation</vt:lpstr>
      <vt:lpstr>PowerPoint Presentation</vt:lpstr>
      <vt:lpstr>Handling transactions </vt:lpstr>
      <vt:lpstr>2PC</vt:lpstr>
      <vt:lpstr>2PC</vt:lpstr>
      <vt:lpstr>SAGA</vt:lpstr>
      <vt:lpstr>SAGA</vt:lpstr>
      <vt:lpstr>Approach 1</vt:lpstr>
      <vt:lpstr>Approach 2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across microservices</dc:title>
  <dc:creator>ADMIN</dc:creator>
  <cp:lastModifiedBy>ADMIN</cp:lastModifiedBy>
  <cp:revision>48</cp:revision>
  <dcterms:modified xsi:type="dcterms:W3CDTF">2021-11-11T07:54:07Z</dcterms:modified>
</cp:coreProperties>
</file>