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7.jpg" ContentType="image/gif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4" r:id="rId7"/>
    <p:sldId id="269" r:id="rId8"/>
    <p:sldId id="267" r:id="rId9"/>
    <p:sldId id="268" r:id="rId10"/>
    <p:sldId id="270" r:id="rId11"/>
    <p:sldId id="272" r:id="rId12"/>
    <p:sldId id="27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07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60100-237D-46D4-B079-7631546A8596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9F859-57FD-46DD-AE9B-41E8056A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When the people have a new house without anything inside.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But how to 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Waste of time to think about what will we buy?: Types, </a:t>
            </a:r>
            <a:r>
              <a:rPr lang="en-GB" sz="1200" dirty="0" err="1">
                <a:solidFill>
                  <a:schemeClr val="tx1"/>
                </a:solidFill>
              </a:rPr>
              <a:t>Colors</a:t>
            </a:r>
            <a:r>
              <a:rPr lang="en-GB" sz="1200" dirty="0">
                <a:solidFill>
                  <a:schemeClr val="tx1"/>
                </a:solidFill>
              </a:rPr>
              <a:t>, Dimension?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Waste of time to measure the dimension of the room.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What about if the furniture is too big in your room? Is it not your expected?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Too heavy to bring it to your homes.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Nowadays, the more technology is developed, the human life is more convenient. Once step into the era of technology, requirements for quality of life is increased. 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9F859-57FD-46DD-AE9B-41E8056A9C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1858D-DF45-4FE0-A342-710181ACE1A6}"/>
              </a:ext>
            </a:extLst>
          </p:cNvPr>
          <p:cNvSpPr txBox="1"/>
          <p:nvPr/>
        </p:nvSpPr>
        <p:spPr>
          <a:xfrm>
            <a:off x="808384" y="1298713"/>
            <a:ext cx="11158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(AR) application for Room Design and Decoration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52E87-E0A0-4019-8397-BCE9B3009150}"/>
              </a:ext>
            </a:extLst>
          </p:cNvPr>
          <p:cNvSpPr txBox="1"/>
          <p:nvPr/>
        </p:nvSpPr>
        <p:spPr>
          <a:xfrm>
            <a:off x="2213113" y="4147930"/>
            <a:ext cx="18950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Mentors:</a:t>
            </a:r>
          </a:p>
          <a:p>
            <a:pPr marL="285750" indent="-285750">
              <a:buFontTx/>
              <a:buChar char="-"/>
            </a:pPr>
            <a:r>
              <a:rPr lang="en-US" sz="3500" dirty="0"/>
              <a:t>Tony</a:t>
            </a:r>
          </a:p>
          <a:p>
            <a:pPr marL="285750" indent="-285750">
              <a:buFontTx/>
              <a:buChar char="-"/>
            </a:pPr>
            <a:r>
              <a:rPr lang="en-US" sz="3500" dirty="0"/>
              <a:t>Mike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070F8-3DC8-4125-A41A-2D42AC7D1559}"/>
              </a:ext>
            </a:extLst>
          </p:cNvPr>
          <p:cNvSpPr txBox="1"/>
          <p:nvPr/>
        </p:nvSpPr>
        <p:spPr>
          <a:xfrm>
            <a:off x="8799445" y="4147930"/>
            <a:ext cx="31672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Members:</a:t>
            </a:r>
          </a:p>
          <a:p>
            <a:pPr marL="285750" indent="-285750">
              <a:buFontTx/>
              <a:buChar char="-"/>
            </a:pPr>
            <a:r>
              <a:rPr lang="en-US" sz="3500" dirty="0"/>
              <a:t>Quinto</a:t>
            </a:r>
          </a:p>
          <a:p>
            <a:pPr marL="285750" indent="-285750">
              <a:buFontTx/>
              <a:buChar char="-"/>
            </a:pPr>
            <a:r>
              <a:rPr lang="en-US" sz="3500" dirty="0" err="1"/>
              <a:t>Darick</a:t>
            </a:r>
            <a:endParaRPr lang="en-US" sz="3500" dirty="0"/>
          </a:p>
          <a:p>
            <a:pPr marL="285750" indent="-285750">
              <a:buFontTx/>
              <a:buChar char="-"/>
            </a:pPr>
            <a:r>
              <a:rPr lang="en-US" sz="3500" dirty="0"/>
              <a:t>Tina</a:t>
            </a:r>
          </a:p>
        </p:txBody>
      </p:sp>
    </p:spTree>
    <p:extLst>
      <p:ext uri="{BB962C8B-B14F-4D97-AF65-F5344CB8AC3E}">
        <p14:creationId xmlns:p14="http://schemas.microsoft.com/office/powerpoint/2010/main" val="194300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5966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3ACC5-CDC9-414E-858F-E9AB81BA4C0F}"/>
              </a:ext>
            </a:extLst>
          </p:cNvPr>
          <p:cNvSpPr txBox="1"/>
          <p:nvPr/>
        </p:nvSpPr>
        <p:spPr>
          <a:xfrm>
            <a:off x="1251678" y="1463040"/>
            <a:ext cx="10178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results:</a:t>
            </a:r>
          </a:p>
          <a:p>
            <a:pPr marL="457200" indent="-457200">
              <a:buFontTx/>
              <a:buChar char="-"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application meets requirements.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technologies: Swift 4.0, 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ARKit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English.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skill.</a:t>
            </a:r>
          </a:p>
        </p:txBody>
      </p:sp>
    </p:spTree>
    <p:extLst>
      <p:ext uri="{BB962C8B-B14F-4D97-AF65-F5344CB8AC3E}">
        <p14:creationId xmlns:p14="http://schemas.microsoft.com/office/powerpoint/2010/main" val="411297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3ACC5-CDC9-414E-858F-E9AB81BA4C0F}"/>
              </a:ext>
            </a:extLst>
          </p:cNvPr>
          <p:cNvSpPr txBox="1"/>
          <p:nvPr/>
        </p:nvSpPr>
        <p:spPr>
          <a:xfrm>
            <a:off x="1251678" y="1463040"/>
            <a:ext cx="1017832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Disadvantages: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work well on smooth surface such as shining wall, the mirror, …</a:t>
            </a:r>
          </a:p>
          <a:p>
            <a:pPr marL="457200" indent="-457200">
              <a:buFontTx/>
              <a:buChar char="-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new 3D models.</a:t>
            </a:r>
          </a:p>
        </p:txBody>
      </p:sp>
    </p:spTree>
    <p:extLst>
      <p:ext uri="{BB962C8B-B14F-4D97-AF65-F5344CB8AC3E}">
        <p14:creationId xmlns:p14="http://schemas.microsoft.com/office/powerpoint/2010/main" val="37675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A4C03-27AA-4A6A-BA71-D24D954B3C2B}"/>
              </a:ext>
            </a:extLst>
          </p:cNvPr>
          <p:cNvSpPr txBox="1"/>
          <p:nvPr/>
        </p:nvSpPr>
        <p:spPr>
          <a:xfrm>
            <a:off x="2546252" y="2926080"/>
            <a:ext cx="80748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34523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A4C03-27AA-4A6A-BA71-D24D954B3C2B}"/>
              </a:ext>
            </a:extLst>
          </p:cNvPr>
          <p:cNvSpPr txBox="1"/>
          <p:nvPr/>
        </p:nvSpPr>
        <p:spPr>
          <a:xfrm>
            <a:off x="2419642" y="2844224"/>
            <a:ext cx="807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9458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1972-FC1F-4495-96FA-B1EC38F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0E14-6C00-4AB2-8AB8-9AE0C8BD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551044"/>
            <a:ext cx="10178322" cy="359359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000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US" sz="3000" dirty="0">
                <a:solidFill>
                  <a:schemeClr val="tx1"/>
                </a:solidFill>
              </a:rPr>
              <a:t>Implementation and Demonstration</a:t>
            </a:r>
          </a:p>
          <a:p>
            <a:r>
              <a:rPr lang="en-US" sz="30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529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E5B-6A92-43E3-A55D-264476F5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2696"/>
            <a:ext cx="10503000" cy="5665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Where is this idea from?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62428-DB0C-4330-82CE-246DE354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14" y="1914802"/>
            <a:ext cx="3558168" cy="2559214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62CBCBD-3D26-4177-A44A-D2AF20BEB3F1}"/>
              </a:ext>
            </a:extLst>
          </p:cNvPr>
          <p:cNvSpPr/>
          <p:nvPr/>
        </p:nvSpPr>
        <p:spPr>
          <a:xfrm>
            <a:off x="4611204" y="1914802"/>
            <a:ext cx="3222958" cy="1544513"/>
          </a:xfrm>
          <a:prstGeom prst="wedgeEllipseCallout">
            <a:avLst>
              <a:gd name="adj1" fmla="val 25741"/>
              <a:gd name="adj2" fmla="val 116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What should I do with my new house?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AB9869-FF57-4228-9C02-C0A59D7A8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685" y="661035"/>
            <a:ext cx="3874993" cy="2886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630BF9-9840-426E-92B0-4862605704DC}"/>
              </a:ext>
            </a:extLst>
          </p:cNvPr>
          <p:cNvSpPr txBox="1"/>
          <p:nvPr/>
        </p:nvSpPr>
        <p:spPr>
          <a:xfrm>
            <a:off x="955883" y="4848999"/>
            <a:ext cx="4170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When the people have a new house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C522D-E813-46E3-83A7-EFE6784B4260}"/>
              </a:ext>
            </a:extLst>
          </p:cNvPr>
          <p:cNvSpPr txBox="1"/>
          <p:nvPr/>
        </p:nvSpPr>
        <p:spPr>
          <a:xfrm>
            <a:off x="7928849" y="3945263"/>
            <a:ext cx="406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without anything inside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CEF66E-1166-42CF-BB9D-207CDFE24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466" y="4019543"/>
            <a:ext cx="2116750" cy="26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3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F510F-FA86-4FC7-98DD-C6A9ABDC7F2A}"/>
              </a:ext>
            </a:extLst>
          </p:cNvPr>
          <p:cNvSpPr txBox="1"/>
          <p:nvPr/>
        </p:nvSpPr>
        <p:spPr>
          <a:xfrm>
            <a:off x="6543263" y="5791815"/>
            <a:ext cx="4220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My room will be like that</a:t>
            </a:r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D82D35A7-9AED-4E7B-A6DC-BAC587333A3A}"/>
              </a:ext>
            </a:extLst>
          </p:cNvPr>
          <p:cNvSpPr/>
          <p:nvPr/>
        </p:nvSpPr>
        <p:spPr>
          <a:xfrm>
            <a:off x="5739618" y="23321"/>
            <a:ext cx="5690382" cy="5116535"/>
          </a:xfrm>
          <a:prstGeom prst="cloudCallout">
            <a:avLst>
              <a:gd name="adj1" fmla="val -82837"/>
              <a:gd name="adj2" fmla="val 31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5DF661-87EE-41A9-BC82-A37AB37B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78" y="1099930"/>
            <a:ext cx="3714860" cy="27861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A70000-30DF-4C9D-AB4E-F397FF76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862" y="3836138"/>
            <a:ext cx="2606295" cy="31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741F3-50E2-4932-A79B-E27E1FCE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09" y="888372"/>
            <a:ext cx="4623405" cy="3422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DE23D-43DD-438D-859F-24688CE07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508" y="1578073"/>
            <a:ext cx="4665492" cy="4665492"/>
          </a:xfrm>
          <a:prstGeom prst="rect">
            <a:avLst/>
          </a:prstGeom>
        </p:spPr>
      </p:pic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8FF393A8-DECB-4B12-9433-65651248A1F6}"/>
              </a:ext>
            </a:extLst>
          </p:cNvPr>
          <p:cNvSpPr/>
          <p:nvPr/>
        </p:nvSpPr>
        <p:spPr>
          <a:xfrm>
            <a:off x="6543909" y="4560583"/>
            <a:ext cx="5148776" cy="229741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Good idea???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701CC-0B88-420E-8C91-19F0ABAEF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420" y="888372"/>
            <a:ext cx="10564837" cy="59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E0DBC-9271-4E31-B90E-88EB3B40B5C4}"/>
              </a:ext>
            </a:extLst>
          </p:cNvPr>
          <p:cNvSpPr/>
          <p:nvPr/>
        </p:nvSpPr>
        <p:spPr>
          <a:xfrm>
            <a:off x="888837" y="1719198"/>
            <a:ext cx="2608289" cy="1304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5A997-E308-4AF3-8C56-33E651159FBE}"/>
              </a:ext>
            </a:extLst>
          </p:cNvPr>
          <p:cNvSpPr/>
          <p:nvPr/>
        </p:nvSpPr>
        <p:spPr>
          <a:xfrm>
            <a:off x="8609354" y="1719198"/>
            <a:ext cx="2944273" cy="1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Real world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59CE979-4E25-46AE-A1D3-32EFF05AEE14}"/>
              </a:ext>
            </a:extLst>
          </p:cNvPr>
          <p:cNvSpPr/>
          <p:nvPr/>
        </p:nvSpPr>
        <p:spPr>
          <a:xfrm flipH="1">
            <a:off x="5293792" y="3386652"/>
            <a:ext cx="1933726" cy="1706312"/>
          </a:xfrm>
          <a:prstGeom prst="parallelogram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Camera</a:t>
            </a:r>
          </a:p>
          <a:p>
            <a:pPr algn="ctr"/>
            <a:endParaRPr lang="en-US" sz="3000" dirty="0"/>
          </a:p>
          <a:p>
            <a:pPr algn="ctr"/>
            <a:endParaRPr lang="en-US" sz="3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615037-6E31-4502-A155-368D5C9F9951}"/>
              </a:ext>
            </a:extLst>
          </p:cNvPr>
          <p:cNvCxnSpPr/>
          <p:nvPr/>
        </p:nvCxnSpPr>
        <p:spPr>
          <a:xfrm>
            <a:off x="1828800" y="3038332"/>
            <a:ext cx="0" cy="228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1333A4-6307-4B34-BEF4-A705899382F9}"/>
              </a:ext>
            </a:extLst>
          </p:cNvPr>
          <p:cNvCxnSpPr>
            <a:cxnSpLocks/>
          </p:cNvCxnSpPr>
          <p:nvPr/>
        </p:nvCxnSpPr>
        <p:spPr>
          <a:xfrm>
            <a:off x="1813810" y="5306518"/>
            <a:ext cx="2639517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BF2A1-6584-485C-8FEB-CF54F6EF61BE}"/>
              </a:ext>
            </a:extLst>
          </p:cNvPr>
          <p:cNvCxnSpPr>
            <a:cxnSpLocks/>
          </p:cNvCxnSpPr>
          <p:nvPr/>
        </p:nvCxnSpPr>
        <p:spPr>
          <a:xfrm>
            <a:off x="7227518" y="4719446"/>
            <a:ext cx="3217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12B121-7B24-46D8-A1BD-5B663AB27577}"/>
              </a:ext>
            </a:extLst>
          </p:cNvPr>
          <p:cNvCxnSpPr>
            <a:cxnSpLocks/>
          </p:cNvCxnSpPr>
          <p:nvPr/>
        </p:nvCxnSpPr>
        <p:spPr>
          <a:xfrm flipH="1" flipV="1">
            <a:off x="10428821" y="3016235"/>
            <a:ext cx="15765" cy="17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A84DE-2498-4B94-A3D5-C163DC8466F3}"/>
              </a:ext>
            </a:extLst>
          </p:cNvPr>
          <p:cNvCxnSpPr/>
          <p:nvPr/>
        </p:nvCxnSpPr>
        <p:spPr>
          <a:xfrm>
            <a:off x="1828800" y="5306518"/>
            <a:ext cx="0" cy="9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6592B6-BB6B-4BC3-87CB-3FC9A6091286}"/>
              </a:ext>
            </a:extLst>
          </p:cNvPr>
          <p:cNvCxnSpPr/>
          <p:nvPr/>
        </p:nvCxnSpPr>
        <p:spPr>
          <a:xfrm>
            <a:off x="1813810" y="6258910"/>
            <a:ext cx="2639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605CE8-E271-480D-BBC3-8444E5A41D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60731" y="2392730"/>
            <a:ext cx="3548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224084-CF22-45F4-B511-0103B73CB183}"/>
              </a:ext>
            </a:extLst>
          </p:cNvPr>
          <p:cNvCxnSpPr/>
          <p:nvPr/>
        </p:nvCxnSpPr>
        <p:spPr>
          <a:xfrm>
            <a:off x="5060731" y="2353490"/>
            <a:ext cx="0" cy="177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008757-5A80-4BB0-AA6E-ED67CAABD2E6}"/>
              </a:ext>
            </a:extLst>
          </p:cNvPr>
          <p:cNvCxnSpPr>
            <a:stCxn id="10" idx="5"/>
          </p:cNvCxnSpPr>
          <p:nvPr/>
        </p:nvCxnSpPr>
        <p:spPr>
          <a:xfrm flipV="1">
            <a:off x="7227518" y="3024155"/>
            <a:ext cx="1824628" cy="12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464336C-FAEA-453B-A062-19189169B665}"/>
              </a:ext>
            </a:extLst>
          </p:cNvPr>
          <p:cNvSpPr txBox="1"/>
          <p:nvPr/>
        </p:nvSpPr>
        <p:spPr>
          <a:xfrm>
            <a:off x="2396359" y="4743870"/>
            <a:ext cx="1334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Open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308778-2209-414B-BD9E-09CEA71CDD32}"/>
              </a:ext>
            </a:extLst>
          </p:cNvPr>
          <p:cNvSpPr txBox="1"/>
          <p:nvPr/>
        </p:nvSpPr>
        <p:spPr>
          <a:xfrm>
            <a:off x="1828800" y="5679457"/>
            <a:ext cx="27597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Choose 3D models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EDF205-7357-41E0-A9AF-32618205EC2C}"/>
              </a:ext>
            </a:extLst>
          </p:cNvPr>
          <p:cNvSpPr txBox="1"/>
          <p:nvPr/>
        </p:nvSpPr>
        <p:spPr>
          <a:xfrm>
            <a:off x="8812919" y="4658145"/>
            <a:ext cx="1334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Detect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7FFCE-D6C8-4BB3-8F88-23FC2EF2C5E3}"/>
              </a:ext>
            </a:extLst>
          </p:cNvPr>
          <p:cNvSpPr txBox="1"/>
          <p:nvPr/>
        </p:nvSpPr>
        <p:spPr>
          <a:xfrm>
            <a:off x="6335673" y="1756820"/>
            <a:ext cx="1334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Plane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077B37-3B9A-4FF7-9891-9C57CF117988}"/>
              </a:ext>
            </a:extLst>
          </p:cNvPr>
          <p:cNvSpPr txBox="1"/>
          <p:nvPr/>
        </p:nvSpPr>
        <p:spPr>
          <a:xfrm rot="19644919">
            <a:off x="7394925" y="3143446"/>
            <a:ext cx="1334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Interact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A75499-DC95-48F3-BC99-C2A0ED88A418}"/>
              </a:ext>
            </a:extLst>
          </p:cNvPr>
          <p:cNvSpPr/>
          <p:nvPr/>
        </p:nvSpPr>
        <p:spPr>
          <a:xfrm>
            <a:off x="4459067" y="4087837"/>
            <a:ext cx="1896460" cy="2467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/>
              <a:t>Phone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258964C-F331-4F1A-AD94-CDA36CD8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5" y="1582761"/>
            <a:ext cx="6727153" cy="522821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081C3BE-F434-4DBA-9061-B332734D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991" y="-47028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E5B-6A92-43E3-A55D-264476F5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92696"/>
            <a:ext cx="10503000" cy="56653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dirty="0">
                <a:solidFill>
                  <a:schemeClr val="tx1"/>
                </a:solidFill>
              </a:rPr>
              <a:t>Swift 4.0</a:t>
            </a:r>
          </a:p>
          <a:p>
            <a:pPr>
              <a:buFontTx/>
              <a:buChar char="-"/>
            </a:pPr>
            <a:r>
              <a:rPr lang="en-US" sz="3000">
                <a:solidFill>
                  <a:schemeClr val="tx1"/>
                </a:solidFill>
              </a:rPr>
              <a:t>AR - ARKit</a:t>
            </a:r>
            <a:r>
              <a:rPr lang="en-US" sz="3000" dirty="0">
                <a:solidFill>
                  <a:schemeClr val="tx1"/>
                </a:solidFill>
              </a:rPr>
              <a:t> library 1.5</a:t>
            </a:r>
          </a:p>
          <a:p>
            <a:pPr>
              <a:buFontTx/>
              <a:buChar char="-"/>
            </a:pPr>
            <a:r>
              <a:rPr lang="en-US" sz="3000" dirty="0" err="1">
                <a:solidFill>
                  <a:schemeClr val="tx1"/>
                </a:solidFill>
              </a:rPr>
              <a:t>Xcode</a:t>
            </a:r>
            <a:r>
              <a:rPr lang="en-US" sz="3000" dirty="0">
                <a:solidFill>
                  <a:schemeClr val="tx1"/>
                </a:solidFill>
              </a:rPr>
              <a:t> 9.3</a:t>
            </a:r>
          </a:p>
          <a:p>
            <a:pPr>
              <a:buFontTx/>
              <a:buChar char="-"/>
            </a:pPr>
            <a:r>
              <a:rPr lang="en-US" sz="3000" dirty="0">
                <a:solidFill>
                  <a:schemeClr val="tx1"/>
                </a:solidFill>
              </a:rPr>
              <a:t>iOS 11.3 with A9 processor.</a:t>
            </a:r>
          </a:p>
          <a:p>
            <a:pPr>
              <a:buFontTx/>
              <a:buChar char="-"/>
            </a:pPr>
            <a:r>
              <a:rPr lang="en-US" sz="3000" dirty="0">
                <a:solidFill>
                  <a:schemeClr val="tx1"/>
                </a:solidFill>
              </a:rPr>
              <a:t>Realm database.</a:t>
            </a:r>
          </a:p>
          <a:p>
            <a:pPr>
              <a:buFontTx/>
              <a:buChar char="-"/>
            </a:pPr>
            <a:r>
              <a:rPr lang="en-US" sz="3000" dirty="0">
                <a:solidFill>
                  <a:schemeClr val="tx1"/>
                </a:solidFill>
              </a:rPr>
              <a:t>Blender 2.7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DE38B-83A4-4BDF-ABC6-4FD27394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97" y="632393"/>
            <a:ext cx="2844799" cy="2844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AC144B-B09C-47AA-8E7D-C0E6CF880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254" y="3768530"/>
            <a:ext cx="2793874" cy="2793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02B52A-EB52-4AF5-8B48-8DD1C8B47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149" y="787499"/>
            <a:ext cx="2844800" cy="284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6BC9E6-912F-44EB-82B2-EC8E15AFB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5895" y="4800244"/>
            <a:ext cx="5873647" cy="18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3E88E-C183-49F7-8C31-6B2E5DB50B01}"/>
              </a:ext>
            </a:extLst>
          </p:cNvPr>
          <p:cNvSpPr txBox="1"/>
          <p:nvPr/>
        </p:nvSpPr>
        <p:spPr>
          <a:xfrm>
            <a:off x="933157" y="1548422"/>
            <a:ext cx="103256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Detecting Plane</a:t>
            </a:r>
          </a:p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Put 3D models -&gt; Manipulate</a:t>
            </a:r>
          </a:p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Take a picture/ record video -&gt; Share</a:t>
            </a:r>
          </a:p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Build 3D models.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C6A2C-DE9B-4BB3-AD10-807B788E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056" y="160661"/>
            <a:ext cx="3713870" cy="6486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11131-C1E2-4F08-93BA-10981981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056" y="160661"/>
            <a:ext cx="3713870" cy="648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D725B-40DD-46C8-B836-489A0240B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079" y="160661"/>
            <a:ext cx="3890921" cy="6486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CC157A-283C-404E-84A4-25E81D426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1079" y="163633"/>
            <a:ext cx="3890921" cy="6567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3E581-7B7E-45C0-8E15-E6AE9C7349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6672" y="160661"/>
            <a:ext cx="4059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6898-68EE-4BDD-91A1-D6008A6D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5531"/>
            <a:ext cx="10178322" cy="914399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9CE83-B13A-4CEC-A2CE-CD847665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80" y="3700818"/>
            <a:ext cx="3062068" cy="3062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03467-AFF2-44C5-8A92-48C23E7C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412" y="3361176"/>
            <a:ext cx="3866061" cy="3556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06757B-826E-4BF0-BEE3-86B8DFF4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976" y="0"/>
            <a:ext cx="5292383" cy="4008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FF3E90-A1B4-4A9F-A0BF-C693E76E8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6857" y="890106"/>
            <a:ext cx="4287930" cy="3062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36D4C4-35B2-42E9-A84E-9E5E24C5E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426" y="1070465"/>
            <a:ext cx="5292383" cy="4904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047574-A8F2-4902-8F4A-74875EF29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6934" y="684651"/>
            <a:ext cx="58578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8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2123</TotalTime>
  <Words>291</Words>
  <Application>Microsoft Office PowerPoint</Application>
  <PresentationFormat>Widescreen</PresentationFormat>
  <Paragraphs>78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PowerPoint Presentation</vt:lpstr>
      <vt:lpstr>AGenDa</vt:lpstr>
      <vt:lpstr>Introduction</vt:lpstr>
      <vt:lpstr>Introduction</vt:lpstr>
      <vt:lpstr>Introduction</vt:lpstr>
      <vt:lpstr>Project overview</vt:lpstr>
      <vt:lpstr>Technologies</vt:lpstr>
      <vt:lpstr>Implementation</vt:lpstr>
      <vt:lpstr>demonstration</vt:lpstr>
      <vt:lpstr>demonstration</vt:lpstr>
      <vt:lpstr>conclusion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</dc:creator>
  <cp:lastModifiedBy>Tina</cp:lastModifiedBy>
  <cp:revision>37</cp:revision>
  <dcterms:created xsi:type="dcterms:W3CDTF">2018-05-14T13:35:03Z</dcterms:created>
  <dcterms:modified xsi:type="dcterms:W3CDTF">2018-05-16T08:30:25Z</dcterms:modified>
</cp:coreProperties>
</file>