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9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5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6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1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95A3-209B-4A3A-B84B-31D4978F125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4" y="128481"/>
            <a:ext cx="116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CAN, CHI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381" y="497813"/>
            <a:ext cx="7219950" cy="1971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897" y="2977730"/>
            <a:ext cx="54387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0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76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33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4" y="128481"/>
            <a:ext cx="11690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TONG QUAT TOAN THUC TE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endParaRPr lang="en-US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suat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ngan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hang (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tung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hk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Lap Phuong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trinh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nhat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hk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Chuyen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dong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khong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thang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toc, la Phuong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trinh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 2):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do,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gio</a:t>
            </a:r>
            <a:endPara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Dang 1,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nhung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xuat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hien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ca no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xuoi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dong,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nguoc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dong</a:t>
            </a:r>
          </a:p>
        </p:txBody>
      </p:sp>
    </p:spTree>
    <p:extLst>
      <p:ext uri="{BB962C8B-B14F-4D97-AF65-F5344CB8AC3E}">
        <p14:creationId xmlns:p14="http://schemas.microsoft.com/office/powerpoint/2010/main" val="200127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4" y="128481"/>
            <a:ext cx="116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CAN, CHI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60" y="437335"/>
            <a:ext cx="5135491" cy="6081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59" y="2833418"/>
            <a:ext cx="6391275" cy="3848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971" y="362752"/>
            <a:ext cx="61150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7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4" y="128481"/>
            <a:ext cx="116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CAN, CHI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59" y="497813"/>
            <a:ext cx="60960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9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9" y="124639"/>
            <a:ext cx="11797541" cy="600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4" y="135078"/>
            <a:ext cx="10358446" cy="641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5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5" y="118100"/>
            <a:ext cx="10722634" cy="665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6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4" y="129396"/>
            <a:ext cx="11266098" cy="656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0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17" y="0"/>
            <a:ext cx="10728279" cy="678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9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1" y="141797"/>
            <a:ext cx="11723298" cy="65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2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87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Tinhpt</dc:creator>
  <cp:lastModifiedBy>Tinhpt</cp:lastModifiedBy>
  <cp:revision>83</cp:revision>
  <dcterms:created xsi:type="dcterms:W3CDTF">2021-02-11T11:20:39Z</dcterms:created>
  <dcterms:modified xsi:type="dcterms:W3CDTF">2021-05-11T14:17:29Z</dcterms:modified>
</cp:coreProperties>
</file>