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9" r:id="rId3"/>
    <p:sldId id="271" r:id="rId4"/>
    <p:sldId id="272" r:id="rId5"/>
    <p:sldId id="274" r:id="rId6"/>
    <p:sldId id="275" r:id="rId7"/>
    <p:sldId id="276" r:id="rId8"/>
    <p:sldId id="280" r:id="rId9"/>
    <p:sldId id="281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9" y="0"/>
            <a:ext cx="11586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60" y="0"/>
            <a:ext cx="11591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8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3" y="138023"/>
            <a:ext cx="11549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" y="109267"/>
            <a:ext cx="11601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2" y="171642"/>
            <a:ext cx="11362239" cy="66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9" y="690113"/>
            <a:ext cx="11624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4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4" y="69011"/>
            <a:ext cx="11530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5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8" y="0"/>
            <a:ext cx="11611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2" y="80363"/>
            <a:ext cx="11353286" cy="66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1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1" y="0"/>
            <a:ext cx="1160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49</cp:revision>
  <dcterms:created xsi:type="dcterms:W3CDTF">2021-02-11T11:20:39Z</dcterms:created>
  <dcterms:modified xsi:type="dcterms:W3CDTF">2021-05-12T15:08:15Z</dcterms:modified>
</cp:coreProperties>
</file>