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95A3-209B-4A3A-B84B-31D4978F12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91117" y="1615623"/>
            <a:ext cx="22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8633" y="421778"/>
            <a:ext cx="108972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ANALYTICAL &amp; LOGICAL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Direction (KL -&gt; ?? -&gt;&gt; ; &lt;- ?? &lt;- GT): Questioning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technique &amp; look at the whole picture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Systematic approach: The way you look at objects, find Directions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SYMETRICAL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Focus &amp; Zoom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vuong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dong dang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dong dang (bang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mot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cam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TIPS: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Pre-CONDITIONS</a:t>
            </a:r>
          </a:p>
        </p:txBody>
      </p:sp>
    </p:spTree>
    <p:extLst>
      <p:ext uri="{BB962C8B-B14F-4D97-AF65-F5344CB8AC3E}">
        <p14:creationId xmlns:p14="http://schemas.microsoft.com/office/powerpoint/2010/main" val="221106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91117" y="1615623"/>
            <a:ext cx="22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0225" y="230629"/>
            <a:ext cx="10897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CAC CACH NOI PHAI 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tam,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tam,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mot diem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thang.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thang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thang,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Diem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qua mot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thang: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vi tri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3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22876" y="464910"/>
            <a:ext cx="4796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thang song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so 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117" y="2635892"/>
            <a:ext cx="47969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tao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boi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tuyen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day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 2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nho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chat la ty so.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ty so dong dang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Ma la ty 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(ty 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tam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Muon dung sin/ cos de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chieu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khong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(so do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Ma chi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giu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nguyen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sin/cos (2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bang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sin/ cos bang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3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316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Tinhpt</dc:creator>
  <cp:lastModifiedBy>Tinhpt</cp:lastModifiedBy>
  <cp:revision>32</cp:revision>
  <dcterms:created xsi:type="dcterms:W3CDTF">2021-02-11T11:20:39Z</dcterms:created>
  <dcterms:modified xsi:type="dcterms:W3CDTF">2021-05-08T01:24:51Z</dcterms:modified>
</cp:coreProperties>
</file>