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9" r:id="rId5"/>
    <p:sldId id="281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nay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no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TRUU 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Nghiem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581302"/>
            <a:ext cx="10565302" cy="62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Bai 49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Trang 39, same as 16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27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1" y="776376"/>
            <a:ext cx="11149978" cy="61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nay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no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TRUU 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Nghiem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0" y="478812"/>
            <a:ext cx="10849760" cy="63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nay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no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TRUU 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Nghiem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" y="497812"/>
            <a:ext cx="10751714" cy="63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nay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no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TRUU 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Nghiem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0" y="569343"/>
            <a:ext cx="1163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DANG TINH SO DO GOC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5" y="497812"/>
            <a:ext cx="99917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5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5661" y="128479"/>
            <a:ext cx="1050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same shit)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56" y="596019"/>
            <a:ext cx="8892983" cy="61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6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42</cp:revision>
  <dcterms:created xsi:type="dcterms:W3CDTF">2021-02-11T11:20:39Z</dcterms:created>
  <dcterms:modified xsi:type="dcterms:W3CDTF">2021-05-07T14:18:21Z</dcterms:modified>
</cp:coreProperties>
</file>