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1" r:id="rId4"/>
    <p:sldId id="272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9" y="0"/>
            <a:ext cx="1158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3" y="138023"/>
            <a:ext cx="11549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09267"/>
            <a:ext cx="11601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2" y="171642"/>
            <a:ext cx="11362239" cy="66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9" y="690113"/>
            <a:ext cx="1162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46</cp:revision>
  <dcterms:created xsi:type="dcterms:W3CDTF">2021-02-11T11:20:39Z</dcterms:created>
  <dcterms:modified xsi:type="dcterms:W3CDTF">2021-05-07T14:11:18Z</dcterms:modified>
</cp:coreProperties>
</file>