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32" y="191962"/>
            <a:ext cx="506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2" y="908396"/>
            <a:ext cx="3036145" cy="2886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44" y="4035455"/>
            <a:ext cx="3375624" cy="2525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05" y="1212910"/>
            <a:ext cx="3577087" cy="5645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3849" y="191961"/>
            <a:ext cx="506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503" y="289352"/>
            <a:ext cx="97495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2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-&gt;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huyền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c/m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c/m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163" y="358363"/>
            <a:ext cx="974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" y="1083285"/>
            <a:ext cx="10550105" cy="55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275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24</cp:revision>
  <dcterms:created xsi:type="dcterms:W3CDTF">2021-02-11T11:20:39Z</dcterms:created>
  <dcterms:modified xsi:type="dcterms:W3CDTF">2021-02-17T10:15:07Z</dcterms:modified>
</cp:coreProperties>
</file>