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8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43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bang CUNG: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46" y="774811"/>
            <a:ext cx="10068935" cy="59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43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bang CUNG: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8" y="798791"/>
            <a:ext cx="8896325" cy="605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4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40867" y="206117"/>
            <a:ext cx="2569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MA.MB=R²-OM²</a:t>
            </a:r>
          </a:p>
          <a:p>
            <a:endParaRPr lang="en-US" dirty="0"/>
          </a:p>
          <a:p>
            <a:r>
              <a:rPr lang="en-US" b="1" u="sng" dirty="0" smtClean="0"/>
              <a:t>He qua: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MA.MB=MC.MD=R²-OM²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2369" y="206117"/>
            <a:ext cx="974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Phuong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Tich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mot diem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ben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9" y="781995"/>
            <a:ext cx="6143177" cy="563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9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77808" y="1594841"/>
            <a:ext cx="2569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Duong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vuong</a:t>
            </a:r>
            <a:r>
              <a:rPr lang="en-US" dirty="0" smtClean="0"/>
              <a:t> </a:t>
            </a:r>
            <a:r>
              <a:rPr lang="en-US" dirty="0" err="1" smtClean="0"/>
              <a:t>goc</a:t>
            </a:r>
            <a:r>
              <a:rPr lang="en-US" dirty="0" smtClean="0"/>
              <a:t> </a:t>
            </a:r>
            <a:r>
              <a:rPr lang="en-US" dirty="0" err="1" smtClean="0"/>
              <a:t>voi</a:t>
            </a:r>
            <a:r>
              <a:rPr lang="en-US" dirty="0" smtClean="0"/>
              <a:t> day </a:t>
            </a:r>
            <a:r>
              <a:rPr lang="en-US" dirty="0" err="1" smtClean="0"/>
              <a:t>cung</a:t>
            </a:r>
            <a:r>
              <a:rPr lang="en-US" dirty="0" smtClean="0"/>
              <a:t> =&gt; di qua diem </a:t>
            </a:r>
            <a:r>
              <a:rPr lang="en-US" dirty="0" err="1" smtClean="0"/>
              <a:t>giua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Duong </a:t>
            </a:r>
            <a:r>
              <a:rPr lang="en-US" dirty="0" err="1" smtClean="0"/>
              <a:t>kinh</a:t>
            </a:r>
            <a:r>
              <a:rPr lang="en-US" dirty="0" smtClean="0"/>
              <a:t> di qua diem </a:t>
            </a:r>
            <a:r>
              <a:rPr lang="en-US" dirty="0" err="1" smtClean="0"/>
              <a:t>giua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vuong</a:t>
            </a:r>
            <a:r>
              <a:rPr lang="en-US" dirty="0" smtClean="0"/>
              <a:t> </a:t>
            </a:r>
            <a:r>
              <a:rPr lang="en-US" dirty="0" err="1" smtClean="0"/>
              <a:t>goc</a:t>
            </a:r>
            <a:r>
              <a:rPr lang="en-US" dirty="0" smtClean="0"/>
              <a:t> </a:t>
            </a:r>
            <a:r>
              <a:rPr lang="en-US" dirty="0" err="1" smtClean="0"/>
              <a:t>voi</a:t>
            </a:r>
            <a:r>
              <a:rPr lang="en-US" dirty="0" smtClean="0"/>
              <a:t> day </a:t>
            </a:r>
            <a:r>
              <a:rPr lang="en-US" dirty="0" err="1" smtClean="0"/>
              <a:t>cung</a:t>
            </a:r>
            <a:r>
              <a:rPr lang="en-US" dirty="0" smtClean="0"/>
              <a:t> do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3751" y="671944"/>
            <a:ext cx="974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Diem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giua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60" y="1253819"/>
            <a:ext cx="4825493" cy="51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77808" y="1594841"/>
            <a:ext cx="256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7115" y="193962"/>
            <a:ext cx="974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49" y="992037"/>
            <a:ext cx="5997399" cy="5684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48744" y="1611048"/>
            <a:ext cx="2569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 3 </a:t>
            </a:r>
            <a:r>
              <a:rPr lang="en-US" dirty="0" err="1" smtClean="0"/>
              <a:t>duong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tao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tam </a:t>
            </a:r>
            <a:r>
              <a:rPr lang="en-US" dirty="0" err="1" smtClean="0"/>
              <a:t>giac</a:t>
            </a:r>
            <a:r>
              <a:rPr lang="en-US" dirty="0" smtClean="0"/>
              <a:t> DEF</a:t>
            </a:r>
          </a:p>
          <a:p>
            <a:endParaRPr lang="en-US" dirty="0"/>
          </a:p>
          <a:p>
            <a:r>
              <a:rPr lang="en-US" dirty="0" smtClean="0"/>
              <a:t>3 </a:t>
            </a:r>
            <a:r>
              <a:rPr lang="en-US" dirty="0" err="1" smtClean="0"/>
              <a:t>duong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r>
              <a:rPr lang="en-US" dirty="0" smtClean="0"/>
              <a:t> tam </a:t>
            </a:r>
            <a:r>
              <a:rPr lang="en-US" dirty="0" err="1" smtClean="0"/>
              <a:t>giac</a:t>
            </a:r>
            <a:r>
              <a:rPr lang="en-US" dirty="0" smtClean="0"/>
              <a:t> ABC </a:t>
            </a:r>
            <a:r>
              <a:rPr lang="en-US" dirty="0" err="1" smtClean="0"/>
              <a:t>cung</a:t>
            </a:r>
            <a:r>
              <a:rPr lang="en-US" dirty="0" smtClean="0"/>
              <a:t> la 3 </a:t>
            </a:r>
            <a:r>
              <a:rPr lang="en-US" dirty="0" err="1" smtClean="0"/>
              <a:t>duong</a:t>
            </a:r>
            <a:r>
              <a:rPr lang="en-US" dirty="0" smtClean="0"/>
              <a:t> phan </a:t>
            </a:r>
            <a:r>
              <a:rPr lang="en-US" dirty="0" err="1" smtClean="0"/>
              <a:t>giac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r>
              <a:rPr lang="en-US" dirty="0" smtClean="0"/>
              <a:t> tam </a:t>
            </a:r>
            <a:r>
              <a:rPr lang="en-US" dirty="0" err="1" smtClean="0"/>
              <a:t>giac</a:t>
            </a:r>
            <a:r>
              <a:rPr lang="en-US" dirty="0" smtClean="0"/>
              <a:t> </a:t>
            </a:r>
            <a:r>
              <a:rPr lang="en-US" dirty="0" err="1" smtClean="0"/>
              <a:t>chan</a:t>
            </a:r>
            <a:r>
              <a:rPr lang="en-US" dirty="0" smtClean="0"/>
              <a:t> </a:t>
            </a:r>
            <a:r>
              <a:rPr lang="en-US" dirty="0" err="1" smtClean="0"/>
              <a:t>duong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(DEF)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13146" y="514670"/>
            <a:ext cx="375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diem </a:t>
            </a:r>
            <a:r>
              <a:rPr lang="en-US" dirty="0" err="1" smtClean="0"/>
              <a:t>cua</a:t>
            </a:r>
            <a:r>
              <a:rPr lang="en-US" dirty="0" smtClean="0"/>
              <a:t> 3 </a:t>
            </a:r>
            <a:r>
              <a:rPr lang="en-US" dirty="0" err="1" smtClean="0"/>
              <a:t>duong</a:t>
            </a:r>
            <a:r>
              <a:rPr lang="en-US" dirty="0" smtClean="0"/>
              <a:t> phan </a:t>
            </a:r>
            <a:r>
              <a:rPr lang="en-US" dirty="0" err="1" smtClean="0"/>
              <a:t>giac</a:t>
            </a:r>
            <a:r>
              <a:rPr lang="en-US" dirty="0" smtClean="0"/>
              <a:t> la tam </a:t>
            </a:r>
            <a:r>
              <a:rPr lang="en-US" dirty="0" err="1" smtClean="0"/>
              <a:t>duong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tiep</a:t>
            </a:r>
            <a:r>
              <a:rPr lang="en-US" dirty="0" smtClean="0"/>
              <a:t> tam </a:t>
            </a:r>
            <a:r>
              <a:rPr lang="en-US" dirty="0" err="1" smtClean="0"/>
              <a:t>giac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5019" y="439031"/>
            <a:ext cx="43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dong qui, la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2" y="1342805"/>
            <a:ext cx="5367697" cy="510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164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39</cp:revision>
  <dcterms:created xsi:type="dcterms:W3CDTF">2021-02-11T11:20:39Z</dcterms:created>
  <dcterms:modified xsi:type="dcterms:W3CDTF">2021-05-07T10:07:46Z</dcterms:modified>
</cp:coreProperties>
</file>