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75" r:id="rId4"/>
    <p:sldId id="277" r:id="rId5"/>
    <p:sldId id="273" r:id="rId6"/>
    <p:sldId id="27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1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D95A3-209B-4A3A-B84B-31D4978F125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840C-98EB-439E-BB42-37C6FB4B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 GIAC NOI TIEP (5 diem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1" y="517585"/>
            <a:ext cx="10642840" cy="63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 GIAC NOI TIEP (5 diem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38" y="611942"/>
            <a:ext cx="10589826" cy="62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2" y="836763"/>
            <a:ext cx="11622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8" y="655607"/>
            <a:ext cx="9830279" cy="55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 – Su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hop: 2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lien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vuong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9" y="921948"/>
            <a:ext cx="10552981" cy="59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9465" y="128480"/>
            <a:ext cx="118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GIAC NOI TIEP –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goc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4" y="497812"/>
            <a:ext cx="10872158" cy="611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77808" y="1594841"/>
            <a:ext cx="256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7115" y="193962"/>
            <a:ext cx="974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tiep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15" y="893617"/>
            <a:ext cx="5076125" cy="4980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703956"/>
            <a:ext cx="5415680" cy="4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9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Tinhpt</dc:creator>
  <cp:lastModifiedBy>Tinhpt</cp:lastModifiedBy>
  <cp:revision>38</cp:revision>
  <dcterms:created xsi:type="dcterms:W3CDTF">2021-02-11T11:20:39Z</dcterms:created>
  <dcterms:modified xsi:type="dcterms:W3CDTF">2021-04-23T14:00:32Z</dcterms:modified>
</cp:coreProperties>
</file>