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4" r:id="rId3"/>
    <p:sldId id="302" r:id="rId4"/>
    <p:sldId id="299" r:id="rId5"/>
    <p:sldId id="269" r:id="rId6"/>
    <p:sldId id="303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95A3-209B-4A3A-B84B-31D4978F125A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83" y="0"/>
            <a:ext cx="11600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8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21" y="0"/>
            <a:ext cx="11617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8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2" y="0"/>
            <a:ext cx="11596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8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62" y="0"/>
            <a:ext cx="11590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8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74" y="0"/>
            <a:ext cx="11642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5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70" y="0"/>
            <a:ext cx="11584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1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49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Tinhpt</dc:creator>
  <cp:lastModifiedBy>Tinhpt</cp:lastModifiedBy>
  <cp:revision>76</cp:revision>
  <dcterms:created xsi:type="dcterms:W3CDTF">2021-02-11T11:20:39Z</dcterms:created>
  <dcterms:modified xsi:type="dcterms:W3CDTF">2021-05-23T02:51:46Z</dcterms:modified>
</cp:coreProperties>
</file>