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6875" y="735077"/>
            <a:ext cx="11121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&amp; LOGICAL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 (KL -&gt; ?? -&gt;&gt; ; &lt;- ?? &lt;- GT): Questioning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&amp; look at the whole picture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 approach: The way you look at objects, find Directions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SYMETRICAL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&amp; Zoom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dong dang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dang (bang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cam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TIPS: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Pre-CONDITIONS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875" y="154233"/>
            <a:ext cx="1112153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Tittle</a:t>
            </a:r>
          </a:p>
        </p:txBody>
      </p:sp>
    </p:spTree>
    <p:extLst>
      <p:ext uri="{BB962C8B-B14F-4D97-AF65-F5344CB8AC3E}">
        <p14:creationId xmlns:p14="http://schemas.microsoft.com/office/powerpoint/2010/main" val="221106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34</cp:revision>
  <dcterms:created xsi:type="dcterms:W3CDTF">2021-02-11T11:20:39Z</dcterms:created>
  <dcterms:modified xsi:type="dcterms:W3CDTF">2021-02-24T01:51:29Z</dcterms:modified>
</cp:coreProperties>
</file>