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5" r:id="rId3"/>
    <p:sldId id="304" r:id="rId4"/>
    <p:sldId id="302" r:id="rId5"/>
    <p:sldId id="299" r:id="rId6"/>
    <p:sldId id="269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0"/>
            <a:ext cx="1156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3" y="0"/>
            <a:ext cx="11600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" y="0"/>
            <a:ext cx="1161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" y="0"/>
            <a:ext cx="1159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2" y="0"/>
            <a:ext cx="1159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0"/>
            <a:ext cx="1164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0" y="0"/>
            <a:ext cx="1158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1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7" y="0"/>
            <a:ext cx="11620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78</cp:revision>
  <dcterms:created xsi:type="dcterms:W3CDTF">2021-02-11T11:20:39Z</dcterms:created>
  <dcterms:modified xsi:type="dcterms:W3CDTF">2021-05-26T08:48:35Z</dcterms:modified>
</cp:coreProperties>
</file>