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68" r:id="rId5"/>
    <p:sldId id="269" r:id="rId6"/>
    <p:sldId id="290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08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4" y="128481"/>
            <a:ext cx="116908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TONG KET CAC DANG TOAN NHAN DIEN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CHIA HẾT</a:t>
            </a: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Can, Chi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nhuận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nhuận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Cano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xuôi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LAI CAC BAI DA SAI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lap 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 (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 Phuong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 1,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ca no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xuoi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dong,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nguoc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het,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lich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 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don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lap ty so (HK I lam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9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9526"/>
            <a:ext cx="10515600" cy="17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6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4" y="128481"/>
            <a:ext cx="116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HẾT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81" y="497813"/>
            <a:ext cx="7219950" cy="197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97" y="2977730"/>
            <a:ext cx="54387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4" y="128481"/>
            <a:ext cx="116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CAN, CHI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0" y="437335"/>
            <a:ext cx="5135491" cy="6081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9" y="2833418"/>
            <a:ext cx="6391275" cy="384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71" y="362752"/>
            <a:ext cx="61150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4" y="128481"/>
            <a:ext cx="116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CHIA HET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504950"/>
            <a:ext cx="5934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6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4" y="128481"/>
            <a:ext cx="11690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TONG QUAT TOAN THUC TE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endParaRPr lang="en-US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 (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 Phuong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Chuyen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toc, la Phuong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 2):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</a:t>
            </a: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 1,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ca no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xuoi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dong,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nguoc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het,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lich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 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don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lap ty so (HK I lam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243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99</cp:revision>
  <dcterms:created xsi:type="dcterms:W3CDTF">2021-02-11T11:20:39Z</dcterms:created>
  <dcterms:modified xsi:type="dcterms:W3CDTF">2021-05-30T02:57:06Z</dcterms:modified>
</cp:coreProperties>
</file>