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1" r:id="rId4"/>
    <p:sldId id="272" r:id="rId5"/>
    <p:sldId id="274" r:id="rId6"/>
    <p:sldId id="275" r:id="rId7"/>
    <p:sldId id="276" r:id="rId8"/>
    <p:sldId id="280" r:id="rId9"/>
    <p:sldId id="281" r:id="rId10"/>
    <p:sldId id="278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9" y="0"/>
            <a:ext cx="1158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0" y="0"/>
            <a:ext cx="11591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" y="0"/>
            <a:ext cx="11611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3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" y="0"/>
            <a:ext cx="11595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0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4" y="0"/>
            <a:ext cx="11642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0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4" y="118351"/>
            <a:ext cx="11053751" cy="65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69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6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3" y="138023"/>
            <a:ext cx="11549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09267"/>
            <a:ext cx="11601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2" y="171642"/>
            <a:ext cx="11362239" cy="66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9" y="690113"/>
            <a:ext cx="1162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4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4" y="69011"/>
            <a:ext cx="11530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" y="0"/>
            <a:ext cx="11611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2" y="80363"/>
            <a:ext cx="11353286" cy="66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1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1" y="0"/>
            <a:ext cx="1160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53</cp:revision>
  <dcterms:created xsi:type="dcterms:W3CDTF">2021-02-11T11:20:39Z</dcterms:created>
  <dcterms:modified xsi:type="dcterms:W3CDTF">2021-05-14T10:13:35Z</dcterms:modified>
</cp:coreProperties>
</file>