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581302"/>
            <a:ext cx="10565302" cy="62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Bai 49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Trang 39, same as 16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27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8" y="595221"/>
            <a:ext cx="11149978" cy="61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0" y="478812"/>
            <a:ext cx="10849760" cy="63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nay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no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TRUU 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Nghiem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HOC</a:t>
            </a:r>
          </a:p>
        </p:txBody>
      </p:sp>
    </p:spTree>
    <p:extLst>
      <p:ext uri="{BB962C8B-B14F-4D97-AF65-F5344CB8AC3E}">
        <p14:creationId xmlns:p14="http://schemas.microsoft.com/office/powerpoint/2010/main" val="159225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77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35</cp:revision>
  <dcterms:created xsi:type="dcterms:W3CDTF">2021-02-11T11:20:39Z</dcterms:created>
  <dcterms:modified xsi:type="dcterms:W3CDTF">2021-02-21T05:13:50Z</dcterms:modified>
</cp:coreProperties>
</file>