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7" r:id="rId3"/>
    <p:sldId id="258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5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67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9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68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1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8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6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20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2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D95A3-209B-4A3A-B84B-31D4978F125A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2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9465" y="128480"/>
            <a:ext cx="43843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can ban CAN GHI NHO: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giac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vuong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duong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endParaRPr lang="en-US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giac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noi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tiep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½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duong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tiep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tuyen</a:t>
            </a:r>
            <a:endParaRPr lang="en-US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Goc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canh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tuong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ung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vuong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goc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(2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goc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885" y="422584"/>
            <a:ext cx="7226115" cy="643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709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491117" y="1615623"/>
            <a:ext cx="223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33751" y="671944"/>
            <a:ext cx="9749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phan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tiep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756" y="1149927"/>
            <a:ext cx="4294275" cy="417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036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940867" y="206117"/>
            <a:ext cx="25697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MA.MB=R²-OM²</a:t>
            </a:r>
          </a:p>
          <a:p>
            <a:endParaRPr lang="en-US" dirty="0"/>
          </a:p>
          <a:p>
            <a:r>
              <a:rPr lang="en-US" b="1" u="sng" dirty="0" smtClean="0"/>
              <a:t>He qua: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MA.MB=MC.MD=R²-OM²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2369" y="206117"/>
            <a:ext cx="9749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Phuong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Tich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cua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mot diem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ben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duong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69" y="781995"/>
            <a:ext cx="6143177" cy="563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293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377808" y="1594841"/>
            <a:ext cx="25697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Duong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vuong</a:t>
            </a:r>
            <a:r>
              <a:rPr lang="en-US" dirty="0" smtClean="0"/>
              <a:t> </a:t>
            </a:r>
            <a:r>
              <a:rPr lang="en-US" dirty="0" err="1" smtClean="0"/>
              <a:t>goc</a:t>
            </a:r>
            <a:r>
              <a:rPr lang="en-US" dirty="0" smtClean="0"/>
              <a:t> </a:t>
            </a:r>
            <a:r>
              <a:rPr lang="en-US" dirty="0" err="1" smtClean="0"/>
              <a:t>voi</a:t>
            </a:r>
            <a:r>
              <a:rPr lang="en-US" dirty="0" smtClean="0"/>
              <a:t> day </a:t>
            </a:r>
            <a:r>
              <a:rPr lang="en-US" dirty="0" err="1" smtClean="0"/>
              <a:t>cung</a:t>
            </a:r>
            <a:r>
              <a:rPr lang="en-US" dirty="0" smtClean="0"/>
              <a:t> =&gt; di qua diem </a:t>
            </a:r>
            <a:r>
              <a:rPr lang="en-US" dirty="0" err="1" smtClean="0"/>
              <a:t>giua</a:t>
            </a:r>
            <a:r>
              <a:rPr lang="en-US" dirty="0" smtClean="0"/>
              <a:t> </a:t>
            </a:r>
            <a:r>
              <a:rPr lang="en-US" dirty="0" err="1" smtClean="0"/>
              <a:t>cua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Duong </a:t>
            </a:r>
            <a:r>
              <a:rPr lang="en-US" dirty="0" err="1" smtClean="0"/>
              <a:t>kinh</a:t>
            </a:r>
            <a:r>
              <a:rPr lang="en-US" dirty="0" smtClean="0"/>
              <a:t> di qua diem </a:t>
            </a:r>
            <a:r>
              <a:rPr lang="en-US" dirty="0" err="1" smtClean="0"/>
              <a:t>giua</a:t>
            </a:r>
            <a:r>
              <a:rPr lang="en-US" dirty="0" smtClean="0"/>
              <a:t> </a:t>
            </a:r>
            <a:r>
              <a:rPr lang="en-US" dirty="0" err="1" smtClean="0"/>
              <a:t>cua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vuong</a:t>
            </a:r>
            <a:r>
              <a:rPr lang="en-US" dirty="0" smtClean="0"/>
              <a:t> </a:t>
            </a:r>
            <a:r>
              <a:rPr lang="en-US" dirty="0" err="1" smtClean="0"/>
              <a:t>goc</a:t>
            </a:r>
            <a:r>
              <a:rPr lang="en-US" dirty="0" smtClean="0"/>
              <a:t> </a:t>
            </a:r>
            <a:r>
              <a:rPr lang="en-US" dirty="0" err="1" smtClean="0"/>
              <a:t>voi</a:t>
            </a:r>
            <a:r>
              <a:rPr lang="en-US" dirty="0" smtClean="0"/>
              <a:t> day </a:t>
            </a:r>
            <a:r>
              <a:rPr lang="en-US" dirty="0" err="1" smtClean="0"/>
              <a:t>cung</a:t>
            </a:r>
            <a:r>
              <a:rPr lang="en-US" dirty="0" smtClean="0"/>
              <a:t> do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33751" y="671944"/>
            <a:ext cx="9749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Diem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chinh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giua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cua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chia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bang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560" y="1253819"/>
            <a:ext cx="4825493" cy="511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04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377808" y="1594841"/>
            <a:ext cx="2569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37115" y="193962"/>
            <a:ext cx="9749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Tinh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chat </a:t>
            </a:r>
            <a:r>
              <a:rPr lang="en-US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duong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049" y="992037"/>
            <a:ext cx="5997399" cy="56848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48744" y="1611048"/>
            <a:ext cx="25697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 3 </a:t>
            </a:r>
            <a:r>
              <a:rPr lang="en-US" dirty="0" err="1" smtClean="0"/>
              <a:t>duong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tao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tam </a:t>
            </a:r>
            <a:r>
              <a:rPr lang="en-US" dirty="0" err="1" smtClean="0"/>
              <a:t>giac</a:t>
            </a:r>
            <a:r>
              <a:rPr lang="en-US" dirty="0" smtClean="0"/>
              <a:t> DEF</a:t>
            </a:r>
          </a:p>
          <a:p>
            <a:endParaRPr lang="en-US" dirty="0"/>
          </a:p>
          <a:p>
            <a:r>
              <a:rPr lang="en-US" dirty="0" smtClean="0"/>
              <a:t>3 </a:t>
            </a:r>
            <a:r>
              <a:rPr lang="en-US" dirty="0" err="1" smtClean="0"/>
              <a:t>duong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cua</a:t>
            </a:r>
            <a:r>
              <a:rPr lang="en-US" dirty="0" smtClean="0"/>
              <a:t> tam </a:t>
            </a:r>
            <a:r>
              <a:rPr lang="en-US" dirty="0" err="1" smtClean="0"/>
              <a:t>giac</a:t>
            </a:r>
            <a:r>
              <a:rPr lang="en-US" dirty="0" smtClean="0"/>
              <a:t> ABC </a:t>
            </a:r>
            <a:r>
              <a:rPr lang="en-US" dirty="0" err="1" smtClean="0"/>
              <a:t>cung</a:t>
            </a:r>
            <a:r>
              <a:rPr lang="en-US" dirty="0" smtClean="0"/>
              <a:t> la 3 </a:t>
            </a:r>
            <a:r>
              <a:rPr lang="en-US" dirty="0" err="1" smtClean="0"/>
              <a:t>duong</a:t>
            </a:r>
            <a:r>
              <a:rPr lang="en-US" dirty="0" smtClean="0"/>
              <a:t> phan </a:t>
            </a:r>
            <a:r>
              <a:rPr lang="en-US" dirty="0" err="1" smtClean="0"/>
              <a:t>giac</a:t>
            </a:r>
            <a:r>
              <a:rPr lang="en-US" dirty="0" smtClean="0"/>
              <a:t> </a:t>
            </a:r>
            <a:r>
              <a:rPr lang="en-US" dirty="0" err="1" smtClean="0"/>
              <a:t>cua</a:t>
            </a:r>
            <a:r>
              <a:rPr lang="en-US" dirty="0" smtClean="0"/>
              <a:t> tam </a:t>
            </a:r>
            <a:r>
              <a:rPr lang="en-US" dirty="0" err="1" smtClean="0"/>
              <a:t>giac</a:t>
            </a:r>
            <a:r>
              <a:rPr lang="en-US" dirty="0" smtClean="0"/>
              <a:t> </a:t>
            </a:r>
            <a:r>
              <a:rPr lang="en-US" dirty="0" err="1" smtClean="0"/>
              <a:t>chan</a:t>
            </a:r>
            <a:r>
              <a:rPr lang="en-US" dirty="0" smtClean="0"/>
              <a:t> </a:t>
            </a:r>
            <a:r>
              <a:rPr lang="en-US" dirty="0" err="1" smtClean="0"/>
              <a:t>duong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(DEF)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913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211553" y="1567132"/>
                <a:ext cx="2230582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AH²+BC²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²</a:t>
                </a:r>
              </a:p>
              <a:p>
                <a:endParaRPr lang="en-US" dirty="0"/>
              </a:p>
              <a:p>
                <a:r>
                  <a:rPr lang="en-US" dirty="0" smtClean="0"/>
                  <a:t>CH²+AB²=4R²</a:t>
                </a:r>
              </a:p>
              <a:p>
                <a:endParaRPr lang="en-US" dirty="0"/>
              </a:p>
              <a:p>
                <a:r>
                  <a:rPr lang="en-US" dirty="0" smtClean="0"/>
                  <a:t>BH²+AC²=4R²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553" y="1567132"/>
                <a:ext cx="2230582" cy="2031325"/>
              </a:xfrm>
              <a:prstGeom prst="rect">
                <a:avLst/>
              </a:prstGeom>
              <a:blipFill rotWithShape="0">
                <a:blip r:embed="rId2"/>
                <a:stretch>
                  <a:fillRect l="-2459" b="-3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878" y="1212011"/>
            <a:ext cx="5080820" cy="477289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033751" y="671944"/>
            <a:ext cx="9749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he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giua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day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khoang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den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tam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803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013146" y="514670"/>
            <a:ext cx="3752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Giao</a:t>
            </a:r>
            <a:r>
              <a:rPr lang="en-US" dirty="0" smtClean="0"/>
              <a:t> diem </a:t>
            </a:r>
            <a:r>
              <a:rPr lang="en-US" dirty="0" err="1" smtClean="0"/>
              <a:t>cua</a:t>
            </a:r>
            <a:r>
              <a:rPr lang="en-US" dirty="0" smtClean="0"/>
              <a:t> 3 </a:t>
            </a:r>
            <a:r>
              <a:rPr lang="en-US" dirty="0" err="1" smtClean="0"/>
              <a:t>duong</a:t>
            </a:r>
            <a:r>
              <a:rPr lang="en-US" dirty="0" smtClean="0"/>
              <a:t> phan </a:t>
            </a:r>
            <a:r>
              <a:rPr lang="en-US" dirty="0" err="1" smtClean="0"/>
              <a:t>giac</a:t>
            </a:r>
            <a:r>
              <a:rPr lang="en-US" dirty="0" smtClean="0"/>
              <a:t> la tam </a:t>
            </a:r>
            <a:r>
              <a:rPr lang="en-US" dirty="0" err="1" smtClean="0"/>
              <a:t>duong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noi</a:t>
            </a:r>
            <a:r>
              <a:rPr lang="en-US" dirty="0" smtClean="0"/>
              <a:t> </a:t>
            </a:r>
            <a:r>
              <a:rPr lang="en-US" dirty="0" err="1" smtClean="0"/>
              <a:t>tiep</a:t>
            </a:r>
            <a:r>
              <a:rPr lang="en-US" dirty="0" smtClean="0"/>
              <a:t> tam </a:t>
            </a:r>
            <a:r>
              <a:rPr lang="en-US" dirty="0" err="1" smtClean="0"/>
              <a:t>giac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35019" y="439031"/>
            <a:ext cx="4384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dong qui, la tam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ngoai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tiep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tam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62" y="1342805"/>
            <a:ext cx="5367697" cy="510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70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185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Tinhpt</dc:creator>
  <cp:lastModifiedBy>Tinhpt</cp:lastModifiedBy>
  <cp:revision>35</cp:revision>
  <dcterms:created xsi:type="dcterms:W3CDTF">2021-02-11T11:20:39Z</dcterms:created>
  <dcterms:modified xsi:type="dcterms:W3CDTF">2021-02-22T02:44:03Z</dcterms:modified>
</cp:coreProperties>
</file>