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2" r:id="rId4"/>
    <p:sldId id="275" r:id="rId5"/>
    <p:sldId id="263" r:id="rId6"/>
    <p:sldId id="2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787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gap: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½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tuyen</a:t>
            </a: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0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7808" y="1594841"/>
            <a:ext cx="256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7115" y="193962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Tam: 6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15" y="893617"/>
            <a:ext cx="5076125" cy="498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5" y="703956"/>
            <a:ext cx="5415680" cy="48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7808" y="1594841"/>
            <a:ext cx="256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7115" y="193962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tam: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49" y="992037"/>
            <a:ext cx="5997399" cy="5684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8744" y="1611048"/>
            <a:ext cx="25697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 3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DEF</a:t>
            </a:r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ABC </a:t>
            </a:r>
            <a:r>
              <a:rPr lang="en-US" dirty="0" err="1" smtClean="0"/>
              <a:t>cung</a:t>
            </a:r>
            <a:r>
              <a:rPr lang="en-US" dirty="0" smtClean="0"/>
              <a:t> la 3 </a:t>
            </a:r>
            <a:r>
              <a:rPr lang="en-US" dirty="0" err="1" smtClean="0"/>
              <a:t>duong</a:t>
            </a:r>
            <a:r>
              <a:rPr lang="en-US" dirty="0" smtClean="0"/>
              <a:t> phan </a:t>
            </a:r>
            <a:r>
              <a:rPr lang="en-US" dirty="0" err="1" smtClean="0"/>
              <a:t>giac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(DEF)</a:t>
            </a:r>
          </a:p>
          <a:p>
            <a:endParaRPr lang="en-US" dirty="0"/>
          </a:p>
          <a:p>
            <a:r>
              <a:rPr lang="en-US" dirty="0" smtClean="0"/>
              <a:t>3 tam </a:t>
            </a:r>
            <a:r>
              <a:rPr lang="en-US" dirty="0" err="1" smtClean="0"/>
              <a:t>giac</a:t>
            </a:r>
            <a:r>
              <a:rPr lang="en-US" dirty="0" smtClean="0"/>
              <a:t> </a:t>
            </a:r>
            <a:r>
              <a:rPr lang="en-US" dirty="0" err="1" smtClean="0"/>
              <a:t>nho</a:t>
            </a:r>
            <a:r>
              <a:rPr lang="en-US" dirty="0" smtClean="0"/>
              <a:t> o 3 </a:t>
            </a:r>
            <a:r>
              <a:rPr lang="en-US" dirty="0" err="1" smtClean="0"/>
              <a:t>dinh</a:t>
            </a:r>
            <a:r>
              <a:rPr lang="en-US" dirty="0" smtClean="0"/>
              <a:t> (3 </a:t>
            </a:r>
            <a:r>
              <a:rPr lang="en-US" dirty="0" err="1" smtClean="0"/>
              <a:t>cai</a:t>
            </a:r>
            <a:r>
              <a:rPr lang="en-US" dirty="0" smtClean="0"/>
              <a:t> banh u) dong dang </a:t>
            </a:r>
            <a:r>
              <a:rPr lang="en-US" dirty="0" err="1" smtClean="0"/>
              <a:t>voi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43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C/m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dong dang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hop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497812"/>
            <a:ext cx="10644995" cy="62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11553" y="1567132"/>
                <a:ext cx="223058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AH²+BC²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²</a:t>
                </a:r>
              </a:p>
              <a:p>
                <a:endParaRPr lang="en-US" dirty="0"/>
              </a:p>
              <a:p>
                <a:r>
                  <a:rPr lang="en-US" dirty="0" smtClean="0"/>
                  <a:t>CH²+AB²=4R²</a:t>
                </a:r>
              </a:p>
              <a:p>
                <a:endParaRPr lang="en-US" dirty="0"/>
              </a:p>
              <a:p>
                <a:r>
                  <a:rPr lang="en-US" dirty="0" smtClean="0"/>
                  <a:t>BH²+AC²=4R²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553" y="1567132"/>
                <a:ext cx="223058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2459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17" y="1212011"/>
            <a:ext cx="5080820" cy="47728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249" y="266502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0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13146" y="514670"/>
            <a:ext cx="375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diem </a:t>
            </a:r>
            <a:r>
              <a:rPr lang="en-US" dirty="0" err="1" smtClean="0"/>
              <a:t>cua</a:t>
            </a:r>
            <a:r>
              <a:rPr lang="en-US" dirty="0" smtClean="0"/>
              <a:t> 3 </a:t>
            </a:r>
            <a:r>
              <a:rPr lang="en-US" dirty="0" err="1" smtClean="0"/>
              <a:t>duong</a:t>
            </a:r>
            <a:r>
              <a:rPr lang="en-US" dirty="0" smtClean="0"/>
              <a:t> phan </a:t>
            </a:r>
            <a:r>
              <a:rPr lang="en-US" dirty="0" err="1" smtClean="0"/>
              <a:t>giac</a:t>
            </a:r>
            <a:r>
              <a:rPr lang="en-US" dirty="0" smtClean="0"/>
              <a:t> la tam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tiep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5019" y="439031"/>
            <a:ext cx="43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dong qui, la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2" y="1342805"/>
            <a:ext cx="5367697" cy="51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5019" y="439031"/>
            <a:ext cx="43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thong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109662"/>
            <a:ext cx="81629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165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41</cp:revision>
  <dcterms:created xsi:type="dcterms:W3CDTF">2021-02-11T11:20:39Z</dcterms:created>
  <dcterms:modified xsi:type="dcterms:W3CDTF">2021-02-23T11:30:59Z</dcterms:modified>
</cp:coreProperties>
</file>