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66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5019" y="439031"/>
            <a:ext cx="43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74" y="739352"/>
            <a:ext cx="10444294" cy="55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MA.MB=OM²-R²</a:t>
            </a:r>
          </a:p>
          <a:p>
            <a:endParaRPr lang="en-US" dirty="0"/>
          </a:p>
          <a:p>
            <a:r>
              <a:rPr lang="en-US" b="1" u="sng" dirty="0" smtClean="0"/>
              <a:t>He qua: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MA.MB=MC.MD=OM²-R²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3751" y="671944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Phuong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mot diem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ngoai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82" y="1159039"/>
            <a:ext cx="5890439" cy="47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22876" y="464910"/>
            <a:ext cx="4384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Chung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GT: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ABC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DAC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KL: DA la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1" y="2294627"/>
            <a:ext cx="4894027" cy="4192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17" y="3552435"/>
            <a:ext cx="4530576" cy="3115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217" y="386705"/>
            <a:ext cx="4986068" cy="28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22876" y="464910"/>
            <a:ext cx="438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mot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45" y="1152171"/>
            <a:ext cx="5847445" cy="52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22876" y="464910"/>
            <a:ext cx="479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 song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 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027982"/>
            <a:ext cx="6466343" cy="4540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117" y="2635892"/>
            <a:ext cx="4796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2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nho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chat la ty so.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so dong dang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Ma la ty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(ty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Muon dung sin/ cos de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(so do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Ma chi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sin/cos (2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sin/ cos bang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197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35</cp:revision>
  <dcterms:created xsi:type="dcterms:W3CDTF">2021-02-11T11:20:39Z</dcterms:created>
  <dcterms:modified xsi:type="dcterms:W3CDTF">2021-02-20T10:39:42Z</dcterms:modified>
</cp:coreProperties>
</file>