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77808" y="1594841"/>
            <a:ext cx="256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7115" y="193962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15" y="893617"/>
            <a:ext cx="5076125" cy="498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5" y="703956"/>
            <a:ext cx="5415680" cy="48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9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GIAC NOI TIEP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8" y="655607"/>
            <a:ext cx="9830279" cy="55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GIAC NOI TIEP – Su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hop: 2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lien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0"/>
            <a:ext cx="11105072" cy="62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GIAC NOI TIEP –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4" y="497812"/>
            <a:ext cx="10872158" cy="61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35</cp:revision>
  <dcterms:created xsi:type="dcterms:W3CDTF">2021-02-11T11:20:39Z</dcterms:created>
  <dcterms:modified xsi:type="dcterms:W3CDTF">2021-02-22T02:43:37Z</dcterms:modified>
</cp:coreProperties>
</file>