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75" r:id="rId6"/>
    <p:sldId id="260" r:id="rId7"/>
    <p:sldId id="259" r:id="rId8"/>
    <p:sldId id="264" r:id="rId9"/>
    <p:sldId id="268" r:id="rId10"/>
    <p:sldId id="265" r:id="rId11"/>
    <p:sldId id="272" r:id="rId12"/>
    <p:sldId id="271" r:id="rId13"/>
    <p:sldId id="273" r:id="rId14"/>
    <p:sldId id="267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85EE-36D6-4E85-A24E-E778499D8287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DBCD8-6A36-4375-980C-46FED262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DBCD8-6A36-4375-980C-46FED262176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225B8A-40D5-4A55-A271-20C11AD70B9C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7406640" cy="1472184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Vắng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29000" y="4419600"/>
            <a:ext cx="5334000" cy="2286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Hải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Quân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7181088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Tracing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Loging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FaulContract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Validate Data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MVC3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181088" cy="4800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Custom Membership Provider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RolesProvider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Ở Client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Ở Client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password.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98080" cy="9144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181088" cy="4800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Ajax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Ở client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tờ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9808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-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181088" cy="4800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98080" cy="9144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819400"/>
            <a:ext cx="2971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971800" y="2057400"/>
            <a:ext cx="4343400" cy="3200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Thắc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????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Lục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Actor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IC13358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3352800" cy="3575846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2971800" y="2667000"/>
            <a:ext cx="563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MVC3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service ở client.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71800" y="1600200"/>
            <a:ext cx="563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basicHttpBinding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host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client.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IC13358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3352800" cy="3575846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2971800" y="2667000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load web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ở client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server.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71800" y="1600200"/>
            <a:ext cx="563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Binding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host,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host?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Problem???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Controler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View: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convert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ở host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438400"/>
            <a:ext cx="769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Tracing &amp;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Loging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server. 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Tracing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code behind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appconfig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Faulcontract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DataContract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MVC3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bớt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host.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480</TotalTime>
  <Words>576</Words>
  <Application>Microsoft Office PowerPoint</Application>
  <PresentationFormat>On-screen Show (4:3)</PresentationFormat>
  <Paragraphs>63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WebService Tạm Trú Tạm Vắng</vt:lpstr>
      <vt:lpstr>Mục Lục</vt:lpstr>
      <vt:lpstr>Cấu trúc chương trình</vt:lpstr>
      <vt:lpstr>Mô Tả Phương Thức Hoạt Động</vt:lpstr>
      <vt:lpstr>Tiện lợi</vt:lpstr>
      <vt:lpstr>Problem???</vt:lpstr>
      <vt:lpstr>Thao tác ở client kết nối đến database ở host !</vt:lpstr>
      <vt:lpstr>Quản lý, theo dõi kết nối giữa client và host</vt:lpstr>
      <vt:lpstr>Quản lý lỗi</vt:lpstr>
      <vt:lpstr>Code Mẫu</vt:lpstr>
      <vt:lpstr>Đăng nhập, Đăng Xuất</vt:lpstr>
      <vt:lpstr>Search - Filter</vt:lpstr>
      <vt:lpstr>Đăng Ký- Quản lý tạm trú</vt:lpstr>
      <vt:lpstr>DEMO</vt:lpstr>
      <vt:lpstr>Slide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TRONGNGHIA</dc:creator>
  <cp:lastModifiedBy>user</cp:lastModifiedBy>
  <cp:revision>71</cp:revision>
  <dcterms:created xsi:type="dcterms:W3CDTF">2011-12-09T16:04:08Z</dcterms:created>
  <dcterms:modified xsi:type="dcterms:W3CDTF">2011-12-13T18:56:07Z</dcterms:modified>
</cp:coreProperties>
</file>