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3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EBA33-DC85-4110-A50B-3CD756393C1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E4B3F-980B-4138-94CE-D8902917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0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E4B3F-980B-4138-94CE-D8902917411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3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sqlserver.png">
            <a:extLst>
              <a:ext uri="{FF2B5EF4-FFF2-40B4-BE49-F238E27FC236}">
                <a16:creationId xmlns:a16="http://schemas.microsoft.com/office/drawing/2014/main" id="{217F41E3-F40C-27A1-D947-EC9EE2F8406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In SQL Server, a </a:t>
            </a:r>
            <a:r>
              <a:rPr sz="1800" b="1" dirty="0"/>
              <a:t>database</a:t>
            </a:r>
            <a:r>
              <a:rPr sz="1800" dirty="0"/>
              <a:t> represents a structured and organized collection of data.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schema</a:t>
            </a:r>
            <a:r>
              <a:rPr sz="1800" dirty="0"/>
              <a:t> acts as a logical container used to group related database objects such as tables, views, and stored procedures.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user</a:t>
            </a:r>
            <a:r>
              <a:rPr sz="1800" dirty="0"/>
              <a:t> refers to an identity that holds permission to interact with databases and access objects based on assigned roles.</a:t>
            </a:r>
          </a:p>
          <a:p>
            <a:pPr lvl="0"/>
            <a:r>
              <a:rPr sz="1800" dirty="0"/>
              <a:t>To summarize:</a:t>
            </a:r>
          </a:p>
          <a:p>
            <a:pPr lvl="1"/>
            <a:r>
              <a:rPr sz="1800" dirty="0"/>
              <a:t>The SQL Server application instance is referred to as the </a:t>
            </a:r>
            <a:r>
              <a:rPr sz="1800" b="1" dirty="0"/>
              <a:t>instance</a:t>
            </a:r>
            <a:r>
              <a:rPr sz="1800" dirty="0"/>
              <a:t>.</a:t>
            </a:r>
          </a:p>
          <a:p>
            <a:pPr lvl="1"/>
            <a:r>
              <a:rPr sz="1800" dirty="0"/>
              <a:t>An instance can host </a:t>
            </a:r>
            <a:r>
              <a:rPr sz="1800" b="1" dirty="0"/>
              <a:t>multiple databases</a:t>
            </a:r>
            <a:r>
              <a:rPr sz="1800" dirty="0"/>
              <a:t>.</a:t>
            </a:r>
          </a:p>
          <a:p>
            <a:pPr lvl="1"/>
            <a:r>
              <a:rPr sz="1800" dirty="0"/>
              <a:t>Each database contains </a:t>
            </a:r>
            <a:r>
              <a:rPr sz="1800" b="1" dirty="0"/>
              <a:t>schemas</a:t>
            </a:r>
            <a:r>
              <a:rPr sz="1800" dirty="0"/>
              <a:t>, which are logical groupings of related objects.</a:t>
            </a:r>
          </a:p>
          <a:p>
            <a:pPr lvl="1"/>
            <a:r>
              <a:rPr sz="1800" b="1" dirty="0"/>
              <a:t>Users</a:t>
            </a:r>
            <a:r>
              <a:rPr sz="1800" dirty="0"/>
              <a:t> can be created to access these schemas and their contents.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68A324-BA8D-0B80-6CF7-76E8230F8E9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Database, Schema,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55D4-2A85-D19A-7D55-86FBC97C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EF8AA5-3DFB-4E23-3E2E-210202D6910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database in SQL Server organizes and stores data for efficient access, management, and retrieval.</a:t>
            </a:r>
          </a:p>
          <a:p>
            <a:pPr lvl="0"/>
            <a:r>
              <a:rPr sz="1800" dirty="0"/>
              <a:t>It contains core objects like tables, views, and stored procedures that define how the data is structured.</a:t>
            </a:r>
          </a:p>
          <a:p>
            <a:pPr lvl="0"/>
            <a:r>
              <a:rPr sz="1800" dirty="0"/>
              <a:t>You can create multiple databases under a single SQL Server instance to manage separate data environments.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Create database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tinitiate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SQL Server commands are generally case-insensitive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use uppercase or lowercase or mix of both for commands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But for best practice stick to any one format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EB796-68C7-E4BE-5B0D-C00EDF7835A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1AEF3-EB68-5FBE-8EBA-8CFFB5F4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16B3F7-D2CE-4E18-67DC-1780C7F02DC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Users in SQL Server are login identities with permissions to interact with database objects.</a:t>
            </a:r>
          </a:p>
          <a:p>
            <a:pPr lvl="0"/>
            <a:r>
              <a:rPr sz="1800" dirty="0"/>
              <a:t>Each user can be granted specific rights within a schema to access, modify, or manage data based on security roles.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Step 1: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Use the Database where you want to create the 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Step 2: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Enable contained database authentication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EXEC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sp_configure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'contained database authentication'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;</a:t>
            </a:r>
            <a:endParaRPr lang="en-US"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24650-BD75-005F-9EDF-12AFEA9CDA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BE88B-2B33-7436-AB01-8B494B4F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93AE13-FC46-684E-4591-5A7FBE294BE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206C-D3AA-F135-C0CB-3916FBFC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AE66-4E5F-E2CF-7CC5-9ADDD1B0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3: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Reconfigure the database to apply the configuration change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RECONFIGURE;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4: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Set the database containment to partial to allow contained database users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lang="en-US" sz="1400" dirty="0">
                <a:latin typeface="Courier"/>
              </a:rPr>
              <a:t> [</a:t>
            </a:r>
            <a:r>
              <a:rPr lang="en-US" sz="1400" dirty="0" err="1">
                <a:latin typeface="Courier"/>
              </a:rPr>
              <a:t>tinitiate</a:t>
            </a:r>
            <a:r>
              <a:rPr lang="en-US" sz="1400" dirty="0">
                <a:latin typeface="Courier"/>
              </a:rPr>
              <a:t>]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400" dirty="0">
                <a:latin typeface="Courier"/>
              </a:rPr>
              <a:t> CONTAINMENT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PARTIAL;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Allows the use of contained database users, which do not require server logins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5: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tiuser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tiuser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'developer'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developer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4538E0-1CF6-0DED-4D1A-CDFA9A55A31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BD07-5734-8DF6-7430-9B99DBD4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F60E98-FBF6-1F6A-AA2A-F7596A6A145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2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schema in SQL Server is a logical namespace within a database to help organize objects efficiently.</a:t>
            </a:r>
          </a:p>
          <a:p>
            <a:pPr lvl="0"/>
            <a:r>
              <a:rPr sz="1800" dirty="0"/>
              <a:t>Schemas make it easier to manage permissions, object naming, and grouping.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Create the schema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 employees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dbo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Here schema is created with the authorization set to database owner(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dbo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).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create schema without authorization also, 'CREATE SCHEMA employees;'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Change the authorization of the schema to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tiuser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84D07-EA8A-CED1-30E4-6DB34718D3E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28B7B-34F1-0FEC-4815-B3BAC762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825D95-45E8-0C27-AFDF-438E40DF1B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531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2025-08-01T08:48:05Z</dcterms:created>
  <dcterms:modified xsi:type="dcterms:W3CDTF">2025-08-05T05:18:59Z</dcterms:modified>
</cp:coreProperties>
</file>