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 descr="sqlserver.png">
            <a:extLst>
              <a:ext uri="{FF2B5EF4-FFF2-40B4-BE49-F238E27FC236}">
                <a16:creationId xmlns:a16="http://schemas.microsoft.com/office/drawing/2014/main" id="{316D43EA-7C1A-D2AD-18C4-4BCFCB8533D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A join in SQL is used to combine rows from two or more tables based on a related column between them.</a:t>
            </a:r>
          </a:p>
          <a:p>
            <a:pPr lvl="0"/>
            <a:r>
              <a:rPr sz="1800" dirty="0"/>
              <a:t>The related column is typically a foreign key in one table that references the primary key in another table.</a:t>
            </a:r>
          </a:p>
          <a:p>
            <a:pPr lvl="0"/>
            <a:r>
              <a:rPr sz="1800" dirty="0"/>
              <a:t>Joins allow you to retrieve data from multiple tables in a single query, enabling you to correlate data from different sources.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C52657-CB44-69C9-7DF0-8F9FD37656A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DQL - Joins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9F374-FB36-77A8-6ACB-8A341524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AF43B89-AD23-421C-94B5-2A27D7F80739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An INNER JOIN returns rows from both tables where there is a match based on the join condition.</a:t>
            </a:r>
          </a:p>
          <a:p>
            <a:pPr lvl="0"/>
            <a:r>
              <a:rPr sz="1800" dirty="0"/>
              <a:t>If there is no match between the tables, the rows are not included in the result set.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 information along with their department names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e.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d.dname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INNER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d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d.deptno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E6C405-53E8-6B47-7421-4C65DFA2AAB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INNER JOIN: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5021A-5EE1-7E43-C3A5-C5EBB4C9E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D415DF-432F-EC14-2A82-9DEF9E262384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A LEFT JOIN returns all rows from the left table (the first table in the JOIN clause) and the matched rows from the right table.</a:t>
            </a:r>
          </a:p>
          <a:p>
            <a:pPr lvl="0"/>
            <a:r>
              <a:rPr sz="1800" dirty="0"/>
              <a:t>If there is no match for a row in the left table, NULL values are filled in for the columns of the right table.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all employees along with their department names,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including employees without a department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e.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d.dname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LEFT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d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d.deptno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BD9F8E-320F-52FC-BB2A-7B85CC0835E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LEFT JOIN (or LEFT OUTER JOIN):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3390E-87AA-10C8-F436-D092CF085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BBCDE0A-26FB-A486-CC40-D04F11750FF9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A RIGHT JOIN returns all rows from the right table (the second table in the JOIN clause) and the matched rows from the left table.</a:t>
            </a:r>
          </a:p>
          <a:p>
            <a:pPr lvl="0"/>
            <a:r>
              <a:rPr sz="1800" dirty="0"/>
              <a:t>If there is no match for a row in the right table, NULL values are filled in for the columns of the left table.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all departments along with their employees,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including departments without employees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e.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d.dname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RIGHT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d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d.deptno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B9C069-BDA6-E2EF-A514-98F95BC931F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RIGHT JOIN (or RIGHT OUTER JOIN):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0F920-1843-4E72-4B13-4540E3385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0352A0-5DCC-2709-0D41-82DA63946896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A FULL JOIN returns all rows from both tables, including rows where there is no match based on the join condition.</a:t>
            </a:r>
          </a:p>
          <a:p>
            <a:pPr lvl="0"/>
            <a:r>
              <a:rPr sz="1800" dirty="0"/>
              <a:t>If a row in one table has no matching row in the other table, NULL values are filled in for the columns of the table without a match.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all employees and departments,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including those without a match in the other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e.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d.dname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FULL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d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d.deptno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3D55284-6739-74C9-6396-CB4D28E1551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FULL JOIN (or FULL OUTER JOIN):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8E7F9-2CA9-8F7D-371C-83CCE5CC1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DAC6870-F45B-3F76-EF5D-1486F488B307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A CROSS JOIN, also known as a Cartesian join, is a join operation that returns the Cartesian product of the two tables involved.</a:t>
            </a:r>
          </a:p>
          <a:p>
            <a:pPr lvl="0"/>
            <a:r>
              <a:rPr sz="1800" dirty="0"/>
              <a:t>In other words, it generates all possible combinations of rows from the tables without any condition or predicate.</a:t>
            </a:r>
          </a:p>
          <a:p>
            <a:pPr lvl="0"/>
            <a:r>
              <a:rPr sz="1800" dirty="0"/>
              <a:t>Each row from the first table is combined with every row from the second table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all possible combinations of emp and dept tables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e.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, d.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CROSS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d;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ED9234-35DC-698C-243B-3DC801CE8B6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CROSS JOIN: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C80B8-3288-F228-C21D-6BFB8C44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4423BDC-2F0B-F224-53E4-851AEC2930FF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587</Words>
  <Application>Microsoft Office PowerPoint</Application>
  <PresentationFormat>On-screen Show (16:9)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2</cp:revision>
  <dcterms:created xsi:type="dcterms:W3CDTF">2025-08-01T09:57:28Z</dcterms:created>
  <dcterms:modified xsi:type="dcterms:W3CDTF">2025-08-05T05:49:05Z</dcterms:modified>
</cp:coreProperties>
</file>