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7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22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sqlserver.png">
            <a:extLst>
              <a:ext uri="{FF2B5EF4-FFF2-40B4-BE49-F238E27FC236}">
                <a16:creationId xmlns:a16="http://schemas.microsoft.com/office/drawing/2014/main" id="{E8A09D91-AEE9-3B4F-DE91-AE9B1F52DE1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The NOT LIKE operator is the negation of the LIKE operator.</a:t>
            </a:r>
          </a:p>
          <a:p>
            <a:pPr lvl="0"/>
            <a:r>
              <a:rPr sz="1800" dirty="0"/>
              <a:t>It is used to exclude rows where a specified pattern does not match in a column.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whose names do not start with 's'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LIKE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's%'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B3782D-5E11-B602-D8AB-AFA885BCD8B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NOT LIKE Operator: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AB2E7-3BC2-191E-8782-2A4B599F4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5D3CD9D-58B2-BE4F-BD35-C5495F1FD22A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The BETWEEN operator is used to filter results within a specified range.</a:t>
            </a:r>
          </a:p>
          <a:p>
            <a:pPr lvl="0"/>
            <a:r>
              <a:rPr sz="1800" dirty="0"/>
              <a:t>It is inclusive, meaning it includes the boundary values specified in the range.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hired between '1982-01-01' and '1983-01-01'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BETWEEN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'1982-01-01'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'1983-01-01'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4BF4B3-9FCE-8300-389E-F0E2D27C7B4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BETWEEN Operator: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04761-E92D-C841-1DED-02D725CB4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3EA80C-2C8B-E63C-BFC1-147DBD0E3ED1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The greater than operator (&gt;), when used in a WHERE clause, filters rows where the value in a column is greater than a specified value.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with salaries greater than 2500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2500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59855A-80E4-0C1A-5BC0-9243FFEEEA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Greater Than (&gt;):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E12F9-2784-590E-24ED-B13353D4F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02BF15A-0B0E-5EB8-A113-AD953592A4AB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The greater than or equal to operator (&gt;=) filters rows where the value in a column is either greater than or equal to a specified value.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hired on or after '1982-01-01'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'1982-01-01'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B97487-23C3-DA85-C615-E7562D71319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Greater Than or Equal To (&gt;=):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357B2-BE23-0481-0DBB-3B5EF4731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FDEC08D-22DB-328E-5603-C63967FD28F7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The less than operator (&lt;) filters rows where the value in a column is less than a specified value.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with salaries less than 1500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&lt;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1500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95EFC2-5E7C-8D44-CE32-C9A316DA73D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Less Than (&lt;):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6A9FE-0D33-BF5A-14C1-0349661AE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5EA341B-BBCF-D830-F560-D1FBD28D3345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The less than or equal to operator (&lt;=) filters rows where the value in a column is either less than or equal to a specified value.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hired on or before '1982-01-01'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&lt;=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'1982-01-01'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74A74D-6FC8-7DC2-288A-8F1961B07AD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Less Than or Equal To (&lt;=):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BE4C1-4CB4-D4F9-833C-A4B2CCCC3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33BD9B-CC41-024B-09D9-D40476193563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The EXISTS operator is used to test for the existence of rows returned by a subquery.</a:t>
            </a:r>
          </a:p>
          <a:p>
            <a:pPr lvl="0"/>
            <a:r>
              <a:rPr sz="1800" dirty="0"/>
              <a:t>If the subquery returns any rows, the EXISTS condition is true.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 have worked on a project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EXISTS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employees.emp_projects</a:t>
            </a:r>
            <a:r>
              <a:rPr sz="1400" dirty="0">
                <a:latin typeface="Courier"/>
              </a:rPr>
              <a:t> ep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ep.empno</a:t>
            </a:r>
            <a:br>
              <a:rPr sz="1400" dirty="0"/>
            </a:br>
            <a:r>
              <a:rPr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54C4AE-CEFF-A057-7965-F963394CA7E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EXISTS Operator: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1680C-6637-1AF5-8255-82D56E29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1363300-A070-8C95-9E38-5C4E588F4BB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The NOT EXISTS operator is the negation of the EXISTS operator.</a:t>
            </a:r>
          </a:p>
          <a:p>
            <a:pPr lvl="0"/>
            <a:r>
              <a:rPr sz="1800" dirty="0"/>
              <a:t>It is used to test for the absence of rows returned by a subquery.</a:t>
            </a:r>
          </a:p>
          <a:p>
            <a:pPr lvl="0"/>
            <a:r>
              <a:rPr sz="1800" dirty="0"/>
              <a:t>If the subquery returns no rows, the NOT EXISTS condition is true.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 have not worked on any project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EXISTS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employees.emp_projects</a:t>
            </a:r>
            <a:r>
              <a:rPr sz="1400" dirty="0">
                <a:latin typeface="Courier"/>
              </a:rPr>
              <a:t> ep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ep.empno</a:t>
            </a:r>
            <a:br>
              <a:rPr sz="1400" dirty="0"/>
            </a:br>
            <a:r>
              <a:rPr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05A622-11F4-CD9B-74FD-248DE3621B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NOT EXISTS Operator: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ED3BC-E9CE-240C-14DD-2B75A29C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2C6FB4-212D-E6A9-A608-F3AEEC8AB9CC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In SQL Server, operators are symbols or keywords used to perform operations on data, such as arithmetic operations, logical comparisons, and pattern matching.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2D7D54-DB83-6CF9-03B3-16C7F91E7DC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DQL - Basic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DF821-107E-CF42-8984-98FB432F9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620CFCA-E506-4519-4741-14CFE063F59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The equality operator (=) is used in a WHERE clause to filter rows where the value in a column is equal to a specified value.</a:t>
            </a:r>
          </a:p>
          <a:p>
            <a:pPr lvl="0"/>
            <a:r>
              <a:rPr sz="1800" dirty="0"/>
              <a:t>It returns true if the values are equal, otherwise false.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with a specific job title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job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'manager'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6F9375-9876-A86F-CDF1-19370E7D5CA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Equality Operator (=):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35D9C-8841-A278-A7C4-93D31EC23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8839422-2731-4D42-9ADF-6B2C9E62C6B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The inequality operator (&lt;&gt;), also known as the not equal to operator, is used in a WHERE clause to filter rows where the value in a column is not equal to a specified value.</a:t>
            </a:r>
          </a:p>
          <a:p>
            <a:pPr lvl="0"/>
            <a:r>
              <a:rPr sz="1800" dirty="0"/>
              <a:t>It returns true if the values are not equal, otherwise false.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with a job title other than 'manager'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job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&lt;&gt;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'manager'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0FF955-D4A1-62BF-21F7-7B221FC443D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Inequality Operator (&lt;&gt;):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99A3F-BFDD-72FE-34F4-AA56A5711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011DD8C-5466-DAC1-B77F-B16C2B6387C0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The IN operator is used to specify multiple values in a WHERE clause.</a:t>
            </a:r>
          </a:p>
          <a:p>
            <a:pPr lvl="0"/>
            <a:r>
              <a:rPr sz="1800" dirty="0"/>
              <a:t>It allows you to filter data based on whether a specified value matches any value in a list.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from departments 10 and 20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IN</a:t>
            </a:r>
            <a:r>
              <a:rPr sz="1400" dirty="0">
                <a:latin typeface="Courier"/>
              </a:rPr>
              <a:t> 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20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30</a:t>
            </a:r>
            <a:r>
              <a:rPr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43B7F2-FE01-35CC-47D8-11D4620A2CE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IN Operator: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EA725-6704-DA94-000D-E85BA8210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6C6832-1FC6-54D8-0F1C-C8774C91DF24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The NOT IN operator is the negation of the IN operator.</a:t>
            </a:r>
          </a:p>
          <a:p>
            <a:pPr lvl="0"/>
            <a:r>
              <a:rPr sz="1800" dirty="0"/>
              <a:t>It is used to exclude rows where the value in a specified column matches any value in a list.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not from departments 10 and 20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IN</a:t>
            </a:r>
            <a:r>
              <a:rPr sz="1400" dirty="0">
                <a:latin typeface="Courier"/>
              </a:rPr>
              <a:t> 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20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30</a:t>
            </a:r>
            <a:r>
              <a:rPr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FBE938-ECF6-A4EE-33F7-6190AC0102F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NOT IN Operator: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ACE18-EB57-D5E8-02D0-61B333A3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3C2DE9-0BDC-194F-42B6-5774A76C39C1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The LIKE operator is used in a WHERE clause to search for a specified pattern in a column.</a:t>
            </a:r>
          </a:p>
          <a:p>
            <a:pPr lvl="0"/>
            <a:r>
              <a:rPr sz="1800" dirty="0"/>
              <a:t>It allows you to perform pattern matching using wildcard characters: ‘%’ (matches zero or more characters) and ’_’ (matches any single character).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whose names start with 's'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LIKE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's%'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whose names start with 'S'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and are followed by exactly four characters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LIKE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's____'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636BF4-A752-ECE9-985A-2F5D7F69389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LIKE Operator: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762C9-044A-9B60-1853-277364382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4F7931-3751-937A-76E0-04B8A6EB4A1B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DA3CA-3261-0E5C-81D7-4EEDC791B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104F-14E3-CF34-6870-E6B489D6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whose names have 'e' as the second character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LIKE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'_e%'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whose names end with 'd'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and are preceded by exactly three characters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LIKE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'___d'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whose names contain 'a' anywhere in the name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LIKE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'%a%'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2FB064-0DEB-465E-9F65-188F2474C84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LIKE Operator: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68DF0-9B1E-70E5-2700-8EE717DF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0B9E09-F2C2-3BC8-A04B-3AA064296245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0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F7560-58C8-20F7-3426-C6F03B268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B2BF-344D-222E-E50B-CD5CDAC2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whose names have 'a' as the second character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and 'es' as the fourth, fifth character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LIKE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'_</a:t>
            </a:r>
            <a:r>
              <a:rPr sz="1400" dirty="0" err="1">
                <a:solidFill>
                  <a:srgbClr val="4E9A06"/>
                </a:solidFill>
                <a:latin typeface="Courier"/>
              </a:rPr>
              <a:t>a_es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DC66BD-1334-6C29-249F-0B5977EB33A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LIKE Operator: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23CAD-797F-52E7-9F2A-EC1AC0E0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BE46ED-0B7C-6E14-8268-24295B94B28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5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1107</Words>
  <Application>Microsoft Office PowerPoint</Application>
  <PresentationFormat>On-screen Show (16:9)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3</cp:revision>
  <dcterms:created xsi:type="dcterms:W3CDTF">2025-08-01T09:50:27Z</dcterms:created>
  <dcterms:modified xsi:type="dcterms:W3CDTF">2025-08-12T09:11:05Z</dcterms:modified>
</cp:coreProperties>
</file>