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02A528-E113-4136-BC60-E393477716BE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04658-149D-4A5A-B8C9-85011C7C6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183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C04658-149D-4A5A-B8C9-85011C7C633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394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itiateprime/sqlserver/blob/main/sqlserver-sql/sqlserver-dql-data-setup.m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911F4E87-E53B-B6AA-957F-6EA5C7FA490E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Data Query Language (DQL) is a powerful tool used to retrieve and manipulate data within a database management system.</a:t>
            </a:r>
          </a:p>
          <a:p>
            <a:pPr lvl="0"/>
            <a:r>
              <a:rPr sz="1800" dirty="0"/>
              <a:t>Before diving into querying data that is to going into the details of Data Query Language (DQL) commands, it’s essential to have a properly structured dataset to work with.</a:t>
            </a:r>
          </a:p>
          <a:p>
            <a:pPr lvl="0"/>
            <a:r>
              <a:rPr sz="1800" dirty="0"/>
              <a:t>This preliminary step lays the groundwork for a comprehensive understanding of DQL operations, enabling users to effectively utilize DQL commands to query and manipulate data within a database management system.</a:t>
            </a:r>
          </a:p>
          <a:p>
            <a:pPr lvl="0"/>
            <a:r>
              <a:rPr sz="1800" dirty="0"/>
              <a:t>In this tutorial, we’ll walk through the process of setting up Employees DQL data, step by step</a:t>
            </a:r>
            <a:r>
              <a:rPr lang="en-IN" sz="1800" dirty="0"/>
              <a:t> by the following the link below.</a:t>
            </a:r>
          </a:p>
          <a:p>
            <a:pPr marL="0" lvl="0" indent="0">
              <a:buNone/>
            </a:pPr>
            <a:r>
              <a:rPr lang="en-IN" sz="1400" i="1" u="sng" dirty="0">
                <a:solidFill>
                  <a:srgbClr val="0070C0"/>
                </a:solidFill>
                <a:latin typeface="Courier"/>
                <a:hlinkClick r:id="rId3"/>
              </a:rPr>
              <a:t>https://github.com/tinitiateprime/sqlserver/blob/main/sqlserver-sql/sqlserver-dql-data-setup.md</a:t>
            </a:r>
            <a:endParaRPr sz="1400" i="1" u="sng" dirty="0">
              <a:solidFill>
                <a:srgbClr val="0070C0"/>
              </a:solidFill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E2874A-B7F7-B55D-9CC7-B4A2C347310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Data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97CDE-3D68-D1F6-E36C-68B6DF39D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E6EF14F-FFB8-79C1-BEB0-FF82B5C7157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On-screen Show (16:9)</PresentationFormat>
  <Paragraphs>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Calibri</vt:lpstr>
      <vt:lpstr>Courier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2025-08-01T09:40:16Z</dcterms:created>
  <dcterms:modified xsi:type="dcterms:W3CDTF">2025-08-12T09:12:02Z</dcterms:modified>
</cp:coreProperties>
</file>