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E22D4D80-7BCC-2911-0C52-7356D19B1E7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Conditional statements in SQL Server, such as </a:t>
            </a:r>
            <a:r>
              <a:rPr sz="1800" dirty="0">
                <a:latin typeface="Courier"/>
              </a:rPr>
              <a:t>IF...ELSE</a:t>
            </a:r>
            <a:r>
              <a:rPr sz="1800" dirty="0"/>
              <a:t>, </a:t>
            </a:r>
            <a:r>
              <a:rPr sz="1800" dirty="0">
                <a:latin typeface="Courier"/>
              </a:rPr>
              <a:t>CASE</a:t>
            </a:r>
            <a:r>
              <a:rPr sz="1800" dirty="0"/>
              <a:t>, and </a:t>
            </a:r>
            <a:r>
              <a:rPr sz="1800" dirty="0">
                <a:latin typeface="Courier"/>
              </a:rPr>
              <a:t>IIF</a:t>
            </a:r>
            <a:r>
              <a:rPr sz="1800" dirty="0"/>
              <a:t>, are useful for executing different SQL statements based on specific conditions.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E6CF0F-EC60-8451-1ED7-E37A2FD8D2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Conditional Statements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32DE0-9174-2871-3424-96C8CF0E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2F683D-35EA-16AA-57D9-9AC632272DD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06286"/>
          </a:xfrm>
        </p:spPr>
        <p:txBody>
          <a:bodyPr>
            <a:normAutofit lnSpcReduction="10000"/>
          </a:bodyPr>
          <a:lstStyle/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IF...ELSE</a:t>
            </a:r>
            <a:r>
              <a:rPr sz="1800" dirty="0"/>
              <a:t> statement allows you to execute a block of SQL statements if a condition is true, and another block if the condition is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Check if a Department Exists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400" dirty="0">
                <a:latin typeface="Courier"/>
              </a:rPr>
              <a:t> @DeptName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'accounting'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@DeptName)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400" dirty="0"/>
            </a:br>
            <a:r>
              <a:rPr sz="1400" dirty="0">
                <a:latin typeface="Courier"/>
              </a:rPr>
              <a:t>        PRINT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'The department exists.'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400" dirty="0"/>
            </a:br>
            <a:r>
              <a:rPr sz="1400" dirty="0">
                <a:latin typeface="Courier"/>
              </a:rPr>
              <a:t>        PRINT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'The department does not exist.'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</a:p>
          <a:p>
            <a:pPr lvl="0"/>
            <a:r>
              <a:rPr sz="1800" dirty="0"/>
              <a:t>In this example, we check if there is a department named ‘accounting’ in the dept table. If it exists, we print a message indicating that the department exists. Otherwise, we print a message indicating that it does not exist.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9D3468-B8AF-B4F5-17ED-BF58CC6BA1F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IF…ELSE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B2062-FCC8-A5B6-AA3C-D2F205D11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53F720C-0333-C767-87EF-3E50EC4168A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CASE</a:t>
            </a:r>
            <a:r>
              <a:rPr sz="1800" dirty="0"/>
              <a:t> statement is used for conditional logic within a SELECT query. It evaluates a list of conditions and returns a result for the first condition that is true.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'Low'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3000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'Medium'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'High'</a:t>
            </a:r>
            <a:br>
              <a:rPr sz="1400" dirty="0"/>
            </a:br>
            <a:r>
              <a:rPr sz="1400" dirty="0">
                <a:latin typeface="Courier"/>
              </a:rPr>
              <a:t>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SalaryCategory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lvl="0"/>
            <a:r>
              <a:rPr sz="1800" dirty="0"/>
              <a:t>In this example, we categorize employees into ‘Low’, ‘Medium’, and ‘High’ salary groups based on their salary in the emp table.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79478A-08A6-C9D3-5788-2302D172608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CASE Statement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42FB24-8FD9-9DD9-AECE-5CDEEFEAF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A2759A2-EDD7-16FF-21B5-CF3FA9BC5D9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84204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</a:t>
            </a:r>
            <a:r>
              <a:rPr sz="1800" dirty="0">
                <a:latin typeface="Courier"/>
              </a:rPr>
              <a:t>IIF</a:t>
            </a:r>
            <a:r>
              <a:rPr sz="1800" dirty="0"/>
              <a:t> function is a shorthand way to write a simple IF…ELSE condition. It takes three arguments: a condition, a true value, and a false value.</a:t>
            </a:r>
          </a:p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IIF(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),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'Above Average'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'Below Average'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SalaryStatus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lvl="0"/>
            <a:r>
              <a:rPr sz="1800" dirty="0"/>
              <a:t>In this example, we use the </a:t>
            </a:r>
            <a:r>
              <a:rPr sz="1800" dirty="0">
                <a:latin typeface="Courier"/>
              </a:rPr>
              <a:t>IIF</a:t>
            </a:r>
            <a:r>
              <a:rPr sz="1800" dirty="0"/>
              <a:t> function to check if each employee’s salary is above the average salary in the emp table. The result is a column that indicates whether each employee’s salary is ‘Above Average’ or ‘Below Average’.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9E570B-BFD6-B1FA-95BB-F89D3990A1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IIF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9975E-CEC2-6BF4-826C-3081FEE7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FC2A346-7613-C5B7-7223-D65B45BA800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6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On-screen Show (16:9)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2025-08-13T12:16:52Z</dcterms:created>
  <dcterms:modified xsi:type="dcterms:W3CDTF">2025-08-13T12:19:42Z</dcterms:modified>
</cp:coreProperties>
</file>