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6" r:id="rId10"/>
    <p:sldId id="265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F781934A-E2DF-087B-E05A-5FEBCFECF83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21BB5-BFD3-37C0-EB1E-9BAE6B11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2E94-50CC-C0FB-444E-C99987D2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Key Points</a:t>
            </a:r>
          </a:p>
          <a:p>
            <a:pPr lvl="0"/>
            <a:r>
              <a:rPr sz="1800" dirty="0"/>
              <a:t>In scalar functions,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specifies the single value to be returned.</a:t>
            </a:r>
          </a:p>
          <a:p>
            <a:pPr lvl="0"/>
            <a:r>
              <a:rPr sz="1800" dirty="0"/>
              <a:t>In table-valued functions,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is used to return a result set or a table variable.</a:t>
            </a:r>
          </a:p>
          <a:p>
            <a:pPr lvl="0"/>
            <a:r>
              <a:rPr sz="1800" dirty="0"/>
              <a:t>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immediately exits the function and returns control to the caller.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067CE7-E76A-9540-18E1-D371F5A53B5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Return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63DA1-8F8C-467D-6F25-5BFD901F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3997E6-1783-155A-2E93-6180A174A08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8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Execute the Function with Begin and End: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Execute a scalar function and store the result in a variable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@TotalEmployees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@TotalEmployees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employees.GetEmployeeCount</a:t>
            </a:r>
            <a:r>
              <a:rPr sz="1100" dirty="0">
                <a:latin typeface="Courier"/>
              </a:rPr>
              <a:t>();</a:t>
            </a:r>
            <a:br>
              <a:rPr sz="1100" dirty="0"/>
            </a:br>
            <a:r>
              <a:rPr sz="1100" dirty="0">
                <a:latin typeface="Courier"/>
              </a:rPr>
              <a:t>    PRINT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'Total number of employees: '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100" dirty="0">
                <a:latin typeface="Courier"/>
              </a:rPr>
              <a:t>(@TotalEmployees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Executing a Table-Valued Function with Begin and End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Execute a table-valued function and use the result set directly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Alternatively, store the result set in a table variable for further processing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@EmployeeDetails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emp_name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100" dirty="0">
                <a:latin typeface="Courier"/>
              </a:rPr>
              <a:t>), </a:t>
            </a:r>
            <a:r>
              <a:rPr sz="1100" dirty="0" err="1">
                <a:latin typeface="Courier"/>
              </a:rPr>
              <a:t>job_title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100" dirty="0">
                <a:latin typeface="Courier"/>
              </a:rPr>
              <a:t>));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@EmployeeDetails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@EmployeeDetails;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3BE9D4-20B2-F5BC-A6FD-565F4F4F5E4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Execute the Function with Begin &amp; End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AA3A4-1218-7E6D-C897-4BCAE080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3E7492-C013-CBD8-31A1-E73C3EAEE51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Functions are reusable routines that accept input parameters, perform an operation, and return a single value (scalar function) or a table (table-valued function).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DAEDD0-B994-6A54-EB96-9504E46DC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00D6-C9E8-E2FC-3297-9243C8FE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BEB26E-07F0-D71B-C425-0863947C5E2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you can create functions that accept input parameters, allowing you to pass values to the function and perform operations based on those values.</a:t>
            </a:r>
          </a:p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Function to Get Employee Details by Department Number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FUNCTION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GetEmployeesByDepartment</a:t>
            </a:r>
            <a:r>
              <a:rPr sz="1100" dirty="0">
                <a:latin typeface="Courier"/>
              </a:rPr>
              <a:t> (@DeptID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RETURNS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RETURN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empno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ename</a:t>
            </a:r>
            <a:r>
              <a:rPr sz="1100" dirty="0">
                <a:latin typeface="Courier"/>
              </a:rPr>
              <a:t>, job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@DeptID;</a:t>
            </a:r>
          </a:p>
          <a:p>
            <a:pPr lvl="0"/>
            <a:r>
              <a:rPr sz="1800" dirty="0"/>
              <a:t>Execute the function</a:t>
            </a:r>
          </a:p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Use the function to get employee details for department id 30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GetEmployeesByDepartment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100" dirty="0">
                <a:latin typeface="Courier"/>
              </a:rPr>
              <a:t>);</a:t>
            </a:r>
            <a:endParaRPr sz="1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5FCC2B-C6D3-44E8-6A45-D52EE5589E1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Function with Input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4FA95-EEB3-F8BD-EA86-86BC2EE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46B5A6-4532-DFF3-CB40-5429F22CB3A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6B128-C65C-F208-023A-D473DE64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5F03-B677-15F0-E4FF-5C066096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We create a table-valued function named </a:t>
            </a:r>
            <a:r>
              <a:rPr sz="1800" dirty="0" err="1">
                <a:latin typeface="Courier"/>
              </a:rPr>
              <a:t>GetEmployeesByDepartment</a:t>
            </a:r>
            <a:r>
              <a:rPr sz="1800" dirty="0"/>
              <a:t> that takes an integer </a:t>
            </a:r>
            <a:r>
              <a:rPr sz="1800" dirty="0" err="1"/>
              <a:t>parameter</a:t>
            </a:r>
            <a:r>
              <a:rPr sz="1800" dirty="0" err="1">
                <a:latin typeface="Courier"/>
              </a:rPr>
              <a:t>@DeptID</a:t>
            </a:r>
            <a:r>
              <a:rPr sz="1800" dirty="0"/>
              <a:t>, representing the department ID.</a:t>
            </a:r>
          </a:p>
          <a:p>
            <a:pPr lvl="0"/>
            <a:r>
              <a:rPr sz="1800" dirty="0"/>
              <a:t>The function returns a table that contains the employee ID, employee name, and job title for all employees who work in the department specified </a:t>
            </a:r>
            <a:r>
              <a:rPr sz="1800" dirty="0" err="1"/>
              <a:t>by</a:t>
            </a:r>
            <a:r>
              <a:rPr sz="1800" dirty="0" err="1">
                <a:latin typeface="Courier"/>
              </a:rPr>
              <a:t>@DeptID</a:t>
            </a:r>
            <a:r>
              <a:rPr sz="1800" dirty="0"/>
              <a:t>.</a:t>
            </a:r>
          </a:p>
          <a:p>
            <a:pPr lvl="0"/>
            <a:r>
              <a:rPr sz="1800" dirty="0"/>
              <a:t>The </a:t>
            </a:r>
            <a:r>
              <a:rPr sz="1800" dirty="0">
                <a:latin typeface="Courier"/>
              </a:rPr>
              <a:t>WHERE</a:t>
            </a:r>
            <a:r>
              <a:rPr sz="1800" dirty="0"/>
              <a:t> clause in the </a:t>
            </a:r>
            <a:r>
              <a:rPr sz="1800" dirty="0">
                <a:latin typeface="Courier"/>
              </a:rPr>
              <a:t>SELECT</a:t>
            </a:r>
            <a:r>
              <a:rPr sz="1800" dirty="0"/>
              <a:t> statement filters the employees based on the department ID.</a:t>
            </a:r>
          </a:p>
          <a:p>
            <a:pPr lvl="0"/>
            <a:r>
              <a:rPr sz="1800" dirty="0"/>
              <a:t>To use the function, we call it in a </a:t>
            </a:r>
            <a:r>
              <a:rPr sz="1800" dirty="0">
                <a:latin typeface="Courier"/>
              </a:rPr>
              <a:t>SELECT</a:t>
            </a:r>
            <a:r>
              <a:rPr sz="1800" dirty="0"/>
              <a:t> statement, passing the desired department ID as an argument.</a:t>
            </a:r>
          </a:p>
          <a:p>
            <a:pPr lvl="0"/>
            <a:r>
              <a:rPr sz="1800" dirty="0"/>
              <a:t>In this case, we pass ‘10’ to get the details of employees in department 10.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D3B460-520C-F5DF-05AF-7D7824E7134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Function with Input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D8386-A5BC-5693-87D5-E2C88F51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1F403F-C09C-26EB-FD98-EAA812F1967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We can assign default values to parameters in stored procedures and functions.</a:t>
            </a:r>
          </a:p>
          <a:p>
            <a:pPr lvl="0"/>
            <a:r>
              <a:rPr sz="1800" dirty="0"/>
              <a:t>When a default value is specified for a parameter, you can omit that parameter when calling the procedure or function, and the default value will be used instead.</a:t>
            </a:r>
          </a:p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Function to Get Employee Details by Department Number with default parameter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FUNCTION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employees.GetEmployeesByDepartmentDefault</a:t>
            </a:r>
            <a:r>
              <a:rPr sz="1100" dirty="0">
                <a:latin typeface="Courier"/>
              </a:rPr>
              <a:t> (@DeptID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RETURNS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RETURN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empno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ename</a:t>
            </a:r>
            <a:r>
              <a:rPr sz="1100" dirty="0">
                <a:latin typeface="Courier"/>
              </a:rPr>
              <a:t>, job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ISNULL(@DeptID,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);</a:t>
            </a:r>
          </a:p>
          <a:p>
            <a:pPr lvl="0"/>
            <a:r>
              <a:rPr sz="1800" dirty="0"/>
              <a:t>Execute the function</a:t>
            </a:r>
          </a:p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Use the function without specifying a department ID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employees.GetEmployeesByDepartmentDefault</a:t>
            </a:r>
            <a:r>
              <a:rPr sz="1100" dirty="0">
                <a:latin typeface="Courier"/>
              </a:rPr>
              <a:t>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DEFAULT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Use the function with a specific department ID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employees.GetEmployeesByDepartmentDefault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);</a:t>
            </a:r>
            <a:endParaRPr sz="1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6604A-2A33-086A-C3AA-499EF0DA415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Function with Default Parameter Value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6A670-BAA8-032C-02EE-3F405385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7195D3-B2DA-0E31-6EE1-2E76CD5E66E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9F51-AADB-3522-DEC7-49EE1682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05E4-16FD-93E8-7B31-93F11A39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27886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We create a table-valued function named </a:t>
            </a:r>
            <a:r>
              <a:rPr sz="1800" dirty="0" err="1">
                <a:latin typeface="Courier"/>
              </a:rPr>
              <a:t>GetEmployeesByDepartmentDefault</a:t>
            </a:r>
            <a:r>
              <a:rPr sz="1800" dirty="0"/>
              <a:t> with an integer parameter </a:t>
            </a:r>
            <a:r>
              <a:rPr sz="1800" dirty="0">
                <a:latin typeface="Courier"/>
              </a:rPr>
              <a:t>@DeptID</a:t>
            </a:r>
            <a:r>
              <a:rPr sz="1800" dirty="0"/>
              <a:t>. We assign a default value of </a:t>
            </a:r>
            <a:r>
              <a:rPr sz="1800" dirty="0">
                <a:latin typeface="Courier"/>
              </a:rPr>
              <a:t>NULL</a:t>
            </a:r>
            <a:r>
              <a:rPr sz="1800" dirty="0"/>
              <a:t> to </a:t>
            </a:r>
            <a:r>
              <a:rPr sz="1800" dirty="0">
                <a:latin typeface="Courier"/>
              </a:rPr>
              <a:t>@DeptID</a:t>
            </a:r>
            <a:r>
              <a:rPr sz="1800" dirty="0"/>
              <a:t>.</a:t>
            </a:r>
          </a:p>
          <a:p>
            <a:pPr lvl="0"/>
            <a:r>
              <a:rPr sz="1800" dirty="0"/>
              <a:t>The function returns a table containing the employee ID, employee name, and job title.</a:t>
            </a:r>
          </a:p>
          <a:p>
            <a:pPr lvl="0"/>
            <a:r>
              <a:rPr sz="1800" dirty="0"/>
              <a:t>The </a:t>
            </a:r>
            <a:r>
              <a:rPr sz="1800" dirty="0">
                <a:latin typeface="Courier"/>
              </a:rPr>
              <a:t>WHERE</a:t>
            </a:r>
            <a:r>
              <a:rPr sz="1800" dirty="0"/>
              <a:t> clause uses the </a:t>
            </a:r>
            <a:r>
              <a:rPr sz="1800" dirty="0">
                <a:latin typeface="Courier"/>
              </a:rPr>
              <a:t>ISNULL</a:t>
            </a:r>
            <a:r>
              <a:rPr sz="1800" dirty="0"/>
              <a:t> function to check if </a:t>
            </a:r>
            <a:r>
              <a:rPr sz="1800" dirty="0">
                <a:latin typeface="Courier"/>
              </a:rPr>
              <a:t>@DeptID</a:t>
            </a:r>
            <a:r>
              <a:rPr sz="1800" dirty="0"/>
              <a:t> is </a:t>
            </a:r>
            <a:r>
              <a:rPr sz="1800" dirty="0">
                <a:latin typeface="Courier"/>
              </a:rPr>
              <a:t>NULL</a:t>
            </a:r>
            <a:r>
              <a:rPr sz="1800" dirty="0"/>
              <a:t>. If it is, the condition </a:t>
            </a:r>
            <a:r>
              <a:rPr sz="1800" dirty="0" err="1">
                <a:latin typeface="Courier"/>
              </a:rPr>
              <a:t>dept_id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dept_id</a:t>
            </a:r>
            <a:r>
              <a:rPr sz="1800" dirty="0"/>
              <a:t> is effectively ignored, and employees from all departments are returned. If </a:t>
            </a:r>
            <a:r>
              <a:rPr sz="1800" dirty="0">
                <a:latin typeface="Courier"/>
              </a:rPr>
              <a:t>@DeptID</a:t>
            </a:r>
            <a:r>
              <a:rPr sz="1800" dirty="0"/>
              <a:t> is not NULL, only employees from the specified department are returned.</a:t>
            </a:r>
          </a:p>
          <a:p>
            <a:pPr lvl="0"/>
            <a:r>
              <a:rPr sz="1800" dirty="0"/>
              <a:t>When calling the function, you can either omit the parameter to get employees from all departments or provide a specific department ID to get employees from that department.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938975-8DB7-4ADC-B4C3-2DF6E953D77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Function with Default Parameter Value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E7191-3039-60B1-09D0-AD226DA3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ABBA27-3383-FCB8-B40A-3B486A19813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0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E61A-CFF6-F2CA-458C-C461ECEA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9297-AF91-0CC1-03C5-FF538E1E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sz="1800" dirty="0"/>
              <a:t>In SQL Server,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is used in functions to exit the function and return a value to the caller.</a:t>
            </a:r>
          </a:p>
          <a:p>
            <a:pPr lvl="0"/>
            <a:r>
              <a:rPr sz="1800" dirty="0"/>
              <a:t>The value returned by the function can be a scalar value or a table, depending on the type of function.</a:t>
            </a:r>
            <a:endParaRPr lang="en-IN" sz="1800" dirty="0"/>
          </a:p>
          <a:p>
            <a:pPr marL="0" lvl="0" indent="0">
              <a:buNone/>
            </a:pPr>
            <a:r>
              <a:rPr sz="1800" b="1" dirty="0"/>
              <a:t>Scalar Functions</a:t>
            </a:r>
          </a:p>
          <a:p>
            <a:pPr lvl="0"/>
            <a:r>
              <a:rPr sz="1800" dirty="0"/>
              <a:t>A scalar function returns a single value (e.g., an integer, a decimal, or a string). In a scalar function,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is used to specify the value that should be returned.</a:t>
            </a:r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FUNCTION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employees.GetEmployeeCount</a:t>
            </a:r>
            <a:r>
              <a:rPr sz="1100" dirty="0">
                <a:latin typeface="Courier"/>
              </a:rPr>
              <a:t>()</a:t>
            </a:r>
            <a:br>
              <a:rPr sz="1100" dirty="0"/>
            </a:br>
            <a:r>
              <a:rPr sz="1100" dirty="0">
                <a:latin typeface="Courier"/>
              </a:rPr>
              <a:t>RETURNS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@Count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Count the number of employees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@Count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100" dirty="0">
                <a:latin typeface="Courier"/>
              </a:rPr>
              <a:t>(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Return the count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 @Count;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Use the function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employees.GetEmployeeCount</a:t>
            </a:r>
            <a:r>
              <a:rPr sz="1100" dirty="0">
                <a:latin typeface="Courier"/>
              </a:rPr>
              <a:t>()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EmployeeCount</a:t>
            </a:r>
            <a:r>
              <a:rPr sz="1100" dirty="0">
                <a:latin typeface="Courier"/>
              </a:rPr>
              <a:t>;</a:t>
            </a:r>
            <a:endParaRPr sz="1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EDA27-D89F-A39B-6FB7-5DE6F56BEF4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Return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B2D89-B396-0DC6-8C33-329AC94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4A0B78-57F6-0757-8F55-A9DB811C7C3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27886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Table-Valued Functions</a:t>
            </a:r>
          </a:p>
          <a:p>
            <a:pPr lvl="0"/>
            <a:r>
              <a:rPr sz="1800" dirty="0"/>
              <a:t>A table-valued function returns a table. In a table-valued function,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is used to return a table variable or to conclude a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clause that contains a </a:t>
            </a:r>
            <a:r>
              <a:rPr sz="1800" dirty="0">
                <a:latin typeface="Courier"/>
              </a:rPr>
              <a:t>SELECT</a:t>
            </a:r>
            <a:r>
              <a:rPr sz="1800" dirty="0"/>
              <a:t> statement.</a:t>
            </a:r>
          </a:p>
          <a:p>
            <a:pPr lvl="0"/>
            <a:r>
              <a:rPr sz="1800" dirty="0"/>
              <a:t>Inline Table-Valued Function,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directly contains a </a:t>
            </a:r>
            <a:r>
              <a:rPr sz="1800" dirty="0">
                <a:latin typeface="Courier"/>
              </a:rPr>
              <a:t>SELECT</a:t>
            </a:r>
            <a:r>
              <a:rPr sz="1800" dirty="0"/>
              <a:t> statement that produces the result set.</a:t>
            </a:r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FUNCTION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</a:t>
            </a:r>
            <a:r>
              <a:rPr sz="1100" dirty="0">
                <a:latin typeface="Courier"/>
              </a:rPr>
              <a:t>(@DeptID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RETURNS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 (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ename</a:t>
            </a:r>
            <a:r>
              <a:rPr sz="1100" dirty="0">
                <a:latin typeface="Courier"/>
              </a:rPr>
              <a:t>, job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@DeptID</a:t>
            </a:r>
            <a:br>
              <a:rPr sz="1100" dirty="0"/>
            </a:b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Use the function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employees.GetEmployeesByDepartment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100" dirty="0">
                <a:latin typeface="Courier"/>
              </a:rPr>
              <a:t>);</a:t>
            </a: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426B7-E431-5E13-CE00-79B1C42459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Return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FE332-A666-F5D6-EA03-64450D5E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69EF58-C106-25C2-F110-BF0B74B6A3E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167A9-153A-0DFB-31CD-6EE0AD21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20E-B82E-226D-7E21-988BD953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this example, the </a:t>
            </a:r>
            <a:r>
              <a:rPr sz="1800" dirty="0" err="1">
                <a:latin typeface="Courier"/>
              </a:rPr>
              <a:t>GetEmployeesByDepartment</a:t>
            </a:r>
            <a:r>
              <a:rPr sz="1800" dirty="0"/>
              <a:t> function returns a table containing the names and job titles of employees in a specified department.</a:t>
            </a:r>
          </a:p>
          <a:p>
            <a:pPr lvl="0"/>
            <a:r>
              <a:rPr sz="1800" dirty="0"/>
              <a:t>In a multi-statement table-valued function, the </a:t>
            </a:r>
            <a:r>
              <a:rPr sz="1800" dirty="0">
                <a:latin typeface="Courier"/>
              </a:rPr>
              <a:t>RETURN</a:t>
            </a:r>
            <a:r>
              <a:rPr sz="1800" dirty="0"/>
              <a:t> statement is used to return a declared table variable.</a:t>
            </a:r>
          </a:p>
          <a:p>
            <a:pPr lvl="0" indent="0">
              <a:buNone/>
            </a:pPr>
            <a:r>
              <a:rPr lang="en-US" sz="12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200" dirty="0">
                <a:latin typeface="Courier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FUNCTION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employees.GetAllEmployees</a:t>
            </a:r>
            <a:r>
              <a:rPr lang="en-US" sz="1200" dirty="0">
                <a:latin typeface="Courier"/>
              </a:rPr>
              <a:t>()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RETURNS @EmployeeTable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200" dirty="0">
                <a:latin typeface="Courier"/>
              </a:rPr>
              <a:t> (</a:t>
            </a:r>
            <a:r>
              <a:rPr lang="en-US" sz="1200" dirty="0" err="1">
                <a:latin typeface="Courier"/>
              </a:rPr>
              <a:t>ename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>
                <a:solidFill>
                  <a:srgbClr val="0000CF"/>
                </a:solidFill>
                <a:latin typeface="Courier"/>
              </a:rPr>
              <a:t>100</a:t>
            </a:r>
            <a:r>
              <a:rPr lang="en-US" sz="1200" dirty="0">
                <a:latin typeface="Courier"/>
              </a:rPr>
              <a:t>), job </a:t>
            </a:r>
            <a:r>
              <a:rPr lang="en-US" sz="12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>
                <a:solidFill>
                  <a:srgbClr val="0000CF"/>
                </a:solidFill>
                <a:latin typeface="Courier"/>
              </a:rPr>
              <a:t>100</a:t>
            </a:r>
            <a:r>
              <a:rPr lang="en-US" sz="1200" dirty="0">
                <a:latin typeface="Courier"/>
              </a:rPr>
              <a:t>))</a:t>
            </a:r>
            <a:br>
              <a:rPr lang="en-US" sz="1200" dirty="0"/>
            </a:br>
            <a:r>
              <a:rPr lang="en-US" sz="12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lang="en-US" sz="1200" dirty="0"/>
            </a:br>
            <a:r>
              <a:rPr lang="en-US" sz="12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    </a:t>
            </a:r>
            <a:r>
              <a:rPr lang="en-US" sz="1200" i="1" dirty="0">
                <a:solidFill>
                  <a:srgbClr val="8F5902"/>
                </a:solidFill>
                <a:latin typeface="Courier"/>
              </a:rPr>
              <a:t>-- Insert data into the table variable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US" sz="1200" dirty="0">
                <a:latin typeface="Courier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US" sz="1200" dirty="0">
                <a:latin typeface="Courier"/>
              </a:rPr>
              <a:t> @EmployeeTable (</a:t>
            </a:r>
            <a:r>
              <a:rPr lang="en-US" sz="1200" dirty="0" err="1">
                <a:latin typeface="Courier"/>
              </a:rPr>
              <a:t>ename</a:t>
            </a:r>
            <a:r>
              <a:rPr lang="en-US" sz="1200" dirty="0">
                <a:latin typeface="Courier"/>
              </a:rPr>
              <a:t>, job)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ename</a:t>
            </a:r>
            <a:r>
              <a:rPr lang="en-US" sz="1200" dirty="0">
                <a:latin typeface="Courier"/>
              </a:rPr>
              <a:t>, job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200" dirty="0">
                <a:latin typeface="Courier"/>
              </a:rPr>
              <a:t> emp;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    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    </a:t>
            </a:r>
            <a:r>
              <a:rPr lang="en-US" sz="1200" i="1" dirty="0">
                <a:solidFill>
                  <a:srgbClr val="8F5902"/>
                </a:solidFill>
                <a:latin typeface="Courier"/>
              </a:rPr>
              <a:t>-- Return the table variable</a:t>
            </a:r>
            <a:br>
              <a:rPr lang="en-US" sz="1200" dirty="0"/>
            </a:br>
            <a:r>
              <a:rPr lang="en-US" sz="1200" dirty="0">
                <a:latin typeface="Courier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RETURN</a:t>
            </a:r>
            <a:r>
              <a:rPr lang="en-US" sz="1200" dirty="0">
                <a:latin typeface="Courier"/>
              </a:rPr>
              <a:t>;</a:t>
            </a:r>
            <a:br>
              <a:rPr lang="en-US" sz="1200" dirty="0"/>
            </a:br>
            <a:r>
              <a:rPr lang="en-US" sz="12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lang="en-US" sz="1200" dirty="0"/>
            </a:br>
            <a:r>
              <a:rPr lang="en-US" sz="1200" i="1" dirty="0">
                <a:solidFill>
                  <a:srgbClr val="8F5902"/>
                </a:solidFill>
                <a:latin typeface="Courier"/>
              </a:rPr>
              <a:t>-- Use the function</a:t>
            </a:r>
            <a:br>
              <a:rPr lang="en-US" sz="1200" dirty="0"/>
            </a:br>
            <a:r>
              <a:rPr lang="en-US"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200" dirty="0">
                <a:latin typeface="Courier"/>
              </a:rPr>
              <a:t> </a:t>
            </a:r>
            <a:r>
              <a:rPr lang="en-US" sz="12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200" dirty="0">
                <a:latin typeface="Courier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200" dirty="0">
                <a:latin typeface="Courier"/>
              </a:rPr>
              <a:t> </a:t>
            </a:r>
            <a:r>
              <a:rPr lang="en-US" sz="1200" dirty="0" err="1">
                <a:latin typeface="Courier"/>
              </a:rPr>
              <a:t>employees.GetAllEmployees</a:t>
            </a:r>
            <a:r>
              <a:rPr lang="en-US" sz="1200" dirty="0">
                <a:latin typeface="Courier"/>
              </a:rPr>
              <a:t>();</a:t>
            </a: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B1115B-BD2E-0E5F-C65E-FF73C6FA0DA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Return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EBA1-D536-91B4-1812-FA0A1566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4B2ED6-1AAF-0556-D287-ABE5F6978E7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7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2025-08-13T10:08:10Z</dcterms:created>
  <dcterms:modified xsi:type="dcterms:W3CDTF">2025-08-13T10:19:50Z</dcterms:modified>
</cp:coreProperties>
</file>