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Database, Schema, and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In SQL Server, a </a:t>
            </a:r>
            <a:r>
              <a:rPr sz="1800" b="1" dirty="0"/>
              <a:t>database</a:t>
            </a:r>
            <a:r>
              <a:rPr sz="1800" dirty="0"/>
              <a:t> represents a structured and organized collection of data.</a:t>
            </a:r>
          </a:p>
          <a:p>
            <a:pPr lvl="0"/>
            <a:r>
              <a:rPr sz="1800" dirty="0"/>
              <a:t>A </a:t>
            </a:r>
            <a:r>
              <a:rPr sz="1800" b="1" dirty="0"/>
              <a:t>schema</a:t>
            </a:r>
            <a:r>
              <a:rPr sz="1800" dirty="0"/>
              <a:t> acts as a logical container used to group related database objects such as tables, views, and stored procedures.</a:t>
            </a:r>
          </a:p>
          <a:p>
            <a:pPr lvl="0"/>
            <a:r>
              <a:rPr sz="1800" dirty="0"/>
              <a:t>A </a:t>
            </a:r>
            <a:r>
              <a:rPr sz="1800" b="1" dirty="0"/>
              <a:t>user</a:t>
            </a:r>
            <a:r>
              <a:rPr sz="1800" dirty="0"/>
              <a:t> refers to an identity that holds permission to interact with databases and access objects based on assigned roles.</a:t>
            </a:r>
          </a:p>
          <a:p>
            <a:pPr lvl="0"/>
            <a:r>
              <a:rPr sz="1800" dirty="0"/>
              <a:t>To summarize:</a:t>
            </a:r>
          </a:p>
          <a:p>
            <a:pPr lvl="1"/>
            <a:r>
              <a:rPr sz="1800" dirty="0"/>
              <a:t>The SQL Server application instance is referred to as the </a:t>
            </a:r>
            <a:r>
              <a:rPr sz="1800" b="1" dirty="0"/>
              <a:t>instance</a:t>
            </a:r>
            <a:r>
              <a:rPr sz="1800" dirty="0"/>
              <a:t>.</a:t>
            </a:r>
          </a:p>
          <a:p>
            <a:pPr lvl="1"/>
            <a:r>
              <a:rPr sz="1800" dirty="0"/>
              <a:t>An instance can host </a:t>
            </a:r>
            <a:r>
              <a:rPr sz="1800" b="1" dirty="0"/>
              <a:t>multiple databases</a:t>
            </a:r>
            <a:r>
              <a:rPr sz="1800" dirty="0"/>
              <a:t>.</a:t>
            </a:r>
          </a:p>
          <a:p>
            <a:pPr lvl="1"/>
            <a:r>
              <a:rPr sz="1800" dirty="0"/>
              <a:t>Each database contains </a:t>
            </a:r>
            <a:r>
              <a:rPr sz="1800" b="1" dirty="0"/>
              <a:t>schemas</a:t>
            </a:r>
            <a:r>
              <a:rPr sz="1800" dirty="0"/>
              <a:t>, which are logical groupings of related objects.</a:t>
            </a:r>
          </a:p>
          <a:p>
            <a:pPr lvl="1"/>
            <a:r>
              <a:rPr sz="1800" b="1" dirty="0"/>
              <a:t>Users</a:t>
            </a:r>
            <a:r>
              <a:rPr sz="1800" dirty="0"/>
              <a:t> can be created to access these schemas and their contents.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Database: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A database in SQL Server organizes and stores data for efficient access, management, and retrieval.</a:t>
            </a:r>
          </a:p>
          <a:p>
            <a:pPr lvl="0"/>
            <a:r>
              <a:rPr sz="1800" dirty="0"/>
              <a:t>It contains core objects like tables, views, and stored procedures that define how the data is structured.</a:t>
            </a:r>
          </a:p>
          <a:p>
            <a:pPr lvl="0"/>
            <a:r>
              <a:rPr sz="1800" dirty="0"/>
              <a:t>You can create multiple databases under a single SQL Server instance to manage separate data environments.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Create database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tinitiate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DATABASE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tinitiate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SQL Server commands are generally case-insensitive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use uppercase or lowercase or mix of both for commands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But for best practice stick to any one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Users in SQL Server are login identities with permissions to interact with database objects.</a:t>
            </a:r>
          </a:p>
          <a:p>
            <a:pPr lvl="0"/>
            <a:r>
              <a:rPr sz="1800" dirty="0"/>
              <a:t>Each user can be granted specific rights within a schema to access, modify, or manage data based on security roles.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Step 1: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Use the Database where you want to create the USER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USE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tinitiate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Step 2: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Enable contained database authentication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EXEC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sp_configure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'contained database authentication'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;</a:t>
            </a:r>
            <a:endParaRPr lang="en-US" sz="1400" dirty="0">
              <a:latin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8206C-D3AA-F135-C0CB-3916FBFC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FE3-BCC6-4BB0-8437-8A316633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AE66-4E5F-E2CF-7CC5-9ADDD1B0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Step 3: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Reconfigure the database to apply the configuration change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RECONFIGURE;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Step 4: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Set the database containment to partial to allow contained database users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DATABASE</a:t>
            </a:r>
            <a:r>
              <a:rPr lang="en-US" sz="1400" dirty="0">
                <a:latin typeface="Courier"/>
              </a:rPr>
              <a:t> [</a:t>
            </a:r>
            <a:r>
              <a:rPr lang="en-US" sz="1400" dirty="0" err="1">
                <a:latin typeface="Courier"/>
              </a:rPr>
              <a:t>tinitiate</a:t>
            </a:r>
            <a:r>
              <a:rPr lang="en-US" sz="1400" dirty="0">
                <a:latin typeface="Courier"/>
              </a:rPr>
              <a:t>]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lang="en-US" sz="1400" dirty="0">
                <a:latin typeface="Courier"/>
              </a:rPr>
              <a:t> CONTAINMENT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PARTIAL;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Allows the use of contained database users, which do not require server logins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Step 5: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Create a user named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tiuser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with the password 'Tinitiate!23'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USER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tiuser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PASSWORD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'Tinitiate!23'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Create a user named 'developer' with the password 'Tinitiate!23'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USER</a:t>
            </a:r>
            <a:r>
              <a:rPr lang="en-US" sz="1400" dirty="0">
                <a:latin typeface="Courier"/>
              </a:rPr>
              <a:t> developer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PASSWORD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'Tinitiate!23'</a:t>
            </a:r>
            <a:r>
              <a:rPr lang="en-US"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552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Schema: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A schema in SQL Server is a logical namespace within a database to help organize objects efficiently.</a:t>
            </a:r>
          </a:p>
          <a:p>
            <a:pPr lvl="0"/>
            <a:r>
              <a:rPr sz="1800" dirty="0"/>
              <a:t>Schemas make it easier to manage permissions, object naming, and grouping.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Create the schema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SCHEMA</a:t>
            </a:r>
            <a:r>
              <a:rPr sz="1400" dirty="0">
                <a:latin typeface="Courier"/>
              </a:rPr>
              <a:t> employees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AUTHORIZATION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dbo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Here schema is created with the authorization set to database owner(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dbo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).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create schema without authorization also, 'CREATE SCHEMA employees;'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Change the authorization of the schema to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tiuser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AUTHORIZATION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SCHEMA</a:t>
            </a:r>
            <a:r>
              <a:rPr sz="1400" dirty="0">
                <a:latin typeface="Courier"/>
              </a:rPr>
              <a:t>:</a:t>
            </a:r>
            <a:r>
              <a:rPr sz="1400" dirty="0">
                <a:solidFill>
                  <a:srgbClr val="4E9A06"/>
                </a:solidFill>
                <a:latin typeface="Courier"/>
              </a:rPr>
              <a:t>:employees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tiuser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On-screen Show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</vt:lpstr>
      <vt:lpstr>Office Theme</vt:lpstr>
      <vt:lpstr>PowerPoint Presentation</vt:lpstr>
      <vt:lpstr>Database, Schema, and User</vt:lpstr>
      <vt:lpstr>Database:</vt:lpstr>
      <vt:lpstr>User:</vt:lpstr>
      <vt:lpstr>User:</vt:lpstr>
      <vt:lpstr>Schema: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2025-08-01T08:48:05Z</dcterms:created>
  <dcterms:modified xsi:type="dcterms:W3CDTF">2025-08-01T09:22:46Z</dcterms:modified>
</cp:coreProperties>
</file>