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6" r:id="rId9"/>
    <p:sldId id="263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89E04-78FB-306E-C4FC-6B7D6F2FF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1594-F3F0-5E48-CEC4-F7CE7880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FOREIGN KEY Constraint: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BE40-09B0-3F0B-09CE-986F399D8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FOREIGN KEY Constraints on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and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projectno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columns in the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emp_projects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table referencing the respective columns in the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emp and projects tables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employees.emp_projects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fk_emp_no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FOREIGN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REFERENCES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);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employees.emp_projects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fk_project_no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FOREIGN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 err="1">
                <a:latin typeface="Courier"/>
              </a:rPr>
              <a:t>projectno</a:t>
            </a:r>
            <a:r>
              <a:rPr lang="en-US" sz="1400" dirty="0">
                <a:latin typeface="Courier"/>
              </a:rPr>
              <a:t>)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REFERENCES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employees.projects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projectno</a:t>
            </a:r>
            <a:r>
              <a:rPr lang="en-US" sz="1400" dirty="0">
                <a:latin typeface="Courier"/>
              </a:rPr>
              <a:t>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orders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order_id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customer_id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REFERENCES</a:t>
            </a:r>
            <a:r>
              <a:rPr lang="en-US" sz="1400" dirty="0">
                <a:latin typeface="Courier"/>
              </a:rPr>
              <a:t> customers(</a:t>
            </a:r>
            <a:r>
              <a:rPr lang="en-US" sz="1400" dirty="0" err="1">
                <a:latin typeface="Courier"/>
              </a:rPr>
              <a:t>customer_id</a:t>
            </a:r>
            <a:r>
              <a:rPr lang="en-US" sz="1400" dirty="0">
                <a:latin typeface="Courier"/>
              </a:rPr>
              <a:t>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order_date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);</a:t>
            </a:r>
            <a:endParaRPr sz="1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1432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DDL -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In SQL Server, Data Definition Language (DDL) constraints are also used to enforce rules on the structure of a database table, ensuring data integrity and consistency by enforcing certain conditions on the data being inserted, updated, or deleted in the table.</a:t>
            </a:r>
          </a:p>
          <a:p>
            <a:pPr lvl="0"/>
            <a:r>
              <a:rPr sz="1800" dirty="0"/>
              <a:t>These constraints are applied to columns when the table is created or altered.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NOT NULL Constraint: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This constraint ensures that a column cannot contain NULL values.</a:t>
            </a:r>
          </a:p>
          <a:p>
            <a:pPr lvl="0"/>
            <a:r>
              <a:rPr sz="1800" dirty="0"/>
              <a:t>It enforces that every row in the table must have a value for that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NOT NULL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COLUMN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NOT NULL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emp_projectno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EmpProjects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COLUMN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emp_projectno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NOT NULL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deptno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dept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COLUMN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NOT NULL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projectno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projects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COLUMN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projectno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4C36F-DCB9-4478-58C9-C8012A650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3F24-4180-AF43-91F3-BC20C64C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NOT NULL Constraint: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E869-3F59-E56B-8E2D-7A05CDF4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staff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id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name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255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lang="en-US" sz="1400" dirty="0">
                <a:latin typeface="Courier"/>
              </a:rPr>
              <a:t>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age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866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UNIQUE Constraint: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This constraint ensures that the values in a column (or a group of columns) are unique across all rows in the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UNIQUE Constraint to the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unique_empno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UNIQUE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students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 err="1">
                <a:latin typeface="Courier"/>
              </a:rPr>
              <a:t>student_id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email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UNIQUE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name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dirty="0">
                <a:latin typeface="Courier"/>
              </a:rPr>
              <a:t>);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also add unique constraint across group of columns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students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unique_ename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UNIQUE</a:t>
            </a:r>
            <a:r>
              <a:rPr sz="1400" dirty="0">
                <a:latin typeface="Courier"/>
              </a:rPr>
              <a:t> (email, name);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CHECK Constraint: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This constraint specifies a condition that must be satisfied for each row in the table.</a:t>
            </a:r>
          </a:p>
          <a:p>
            <a:pPr lvl="0"/>
            <a:r>
              <a:rPr sz="1800" dirty="0"/>
              <a:t>It allows you to define custom rules for data validation.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CHECK Constraint on budget column in the projects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chk_budget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CHECK</a:t>
            </a:r>
            <a:r>
              <a:rPr sz="1400" dirty="0">
                <a:latin typeface="Courier"/>
              </a:rPr>
              <a:t> (budget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products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 err="1">
                <a:latin typeface="Courier"/>
              </a:rPr>
              <a:t>product_id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 err="1">
                <a:latin typeface="Courier"/>
              </a:rPr>
              <a:t>product_name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255</a:t>
            </a:r>
            <a:r>
              <a:rPr sz="1400" dirty="0">
                <a:latin typeface="Courier"/>
              </a:rPr>
              <a:t>),</a:t>
            </a:r>
            <a:br>
              <a:rPr sz="1400" dirty="0"/>
            </a:br>
            <a:r>
              <a:rPr sz="1400" dirty="0">
                <a:latin typeface="Courier"/>
              </a:rPr>
              <a:t>    price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DECIMAL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quantity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chk_price_quantity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CHECK</a:t>
            </a:r>
            <a:r>
              <a:rPr sz="1400" dirty="0">
                <a:latin typeface="Courier"/>
              </a:rPr>
              <a:t> (price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quantity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dirty="0">
                <a:latin typeface="Courier"/>
              </a:rPr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PRIMARY KEY Constraint: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This constraint uniquely identifies each record in a table and ensures that there are no duplicate values in the specified column(s).</a:t>
            </a:r>
            <a:endParaRPr sz="1400" dirty="0"/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PRIMARY KEY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deptno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dept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pk_dept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PRIMARY KEY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pk_emp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PRIMARY KEY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projectno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projects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pk_projects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projectno</a:t>
            </a:r>
            <a:r>
              <a:rPr sz="1400" dirty="0">
                <a:latin typeface="Courier"/>
              </a:rPr>
              <a:t>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242DE-0B67-E262-ECBE-5BA8C5D83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A8A9-5786-E80B-BDFF-B687B8A2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PRIMARY KEY Constraint: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0C58-7D05-5794-5C2D-6EBCD430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PRIMARY KEY Constraint on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emp_projectno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column in the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EmpProjects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table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employees.emp_projects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pk_empprojects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 err="1">
                <a:latin typeface="Courier"/>
              </a:rPr>
              <a:t>emp_projectno</a:t>
            </a:r>
            <a:r>
              <a:rPr lang="en-US" sz="1400" dirty="0">
                <a:latin typeface="Courier"/>
              </a:rPr>
              <a:t>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customers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customer_id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order_date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2663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FOREIGN KEY Constraint: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This constraint establishes a relationship between two tables.</a:t>
            </a:r>
          </a:p>
          <a:p>
            <a:pPr lvl="0"/>
            <a:r>
              <a:rPr sz="1800" dirty="0"/>
              <a:t>It ensures referential integrity by enforcing a link between the data in the foreign key column(s) and the primary key or unique key in another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FOREIGN KEY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deptno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emp table referencing the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deptno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dept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fk_deptno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FOREIGN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REFERENCES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</Words>
  <Application>Microsoft Office PowerPoint</Application>
  <PresentationFormat>On-screen Show 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PowerPoint Presentation</vt:lpstr>
      <vt:lpstr>DDL - Constraints</vt:lpstr>
      <vt:lpstr>NOT NULL Constraint:</vt:lpstr>
      <vt:lpstr>NOT NULL Constraint:</vt:lpstr>
      <vt:lpstr>UNIQUE Constraint:</vt:lpstr>
      <vt:lpstr>CHECK Constraint:</vt:lpstr>
      <vt:lpstr>PRIMARY KEY Constraint:</vt:lpstr>
      <vt:lpstr>PRIMARY KEY Constraint:</vt:lpstr>
      <vt:lpstr>FOREIGN KEY Constraint:</vt:lpstr>
      <vt:lpstr>FOREIGN KEY Constraint: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2025-08-01T09:30:49Z</dcterms:created>
  <dcterms:modified xsi:type="dcterms:W3CDTF">2025-08-01T09:35:36Z</dcterms:modified>
</cp:coreProperties>
</file>