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5" r:id="rId5"/>
    <p:sldId id="260" r:id="rId6"/>
    <p:sldId id="266" r:id="rId7"/>
    <p:sldId id="261" r:id="rId8"/>
    <p:sldId id="267" r:id="rId9"/>
    <p:sldId id="262" r:id="rId10"/>
    <p:sldId id="268" r:id="rId11"/>
    <p:sldId id="263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qlserve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82296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97D43-D6B0-DE29-44D9-F9D190C26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1254-FCF2-532E-8916-135A4EF9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DCFEB-A842-FAEA-1EE9-974720BD8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Find the employee(s) with the highest salary in each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e.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MAX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max_salary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max_salaries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max_salaries.deptno</a:t>
            </a:r>
            <a:br>
              <a:rPr sz="1400" dirty="0"/>
            </a:b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AND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max_salaries.max_salary</a:t>
            </a:r>
            <a:r>
              <a:rPr sz="1400" dirty="0">
                <a:latin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7642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Retrieves the minimum value in a column.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Retrieves the minimum value in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sal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MIN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min_salary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Find the employee(s) with the lowest commission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commission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MIN</a:t>
            </a:r>
            <a:r>
              <a:rPr sz="1400" dirty="0">
                <a:latin typeface="Courier"/>
              </a:rPr>
              <a:t>(commission)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commission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NULL</a:t>
            </a:r>
            <a:r>
              <a:rPr sz="1400" dirty="0">
                <a:latin typeface="Courier"/>
              </a:rPr>
              <a:t>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887E1-EBFB-7F0E-CFE2-ECE0214FD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D17F-3CF3-A96D-6978-25A757DA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C6C6-5590-FE1A-45D6-B3681214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Find the employee(s) with the lowest salary in each department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e.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 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lang="en-US" sz="1400" dirty="0">
                <a:latin typeface="Courier"/>
              </a:rPr>
              <a:t>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MIN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min_salary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min_salaries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e.deptno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min_salaries.deptno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AND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e.sal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min_salaries.min_salary</a:t>
            </a:r>
            <a:r>
              <a:rPr lang="en-US" sz="1400" dirty="0">
                <a:latin typeface="Courier"/>
              </a:rPr>
              <a:t>;</a:t>
            </a:r>
            <a:endParaRPr sz="14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9043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CFA83-C466-6E86-E704-CCEC3FA15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331F-6524-D6A0-8BA3-E5FD9DB4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6095-0553-E4B2-4A97-F19255AE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Find the department(s) with the lowest average salary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avg_salary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d.dname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e.sal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avg_salary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 e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employees.dept</a:t>
            </a:r>
            <a:r>
              <a:rPr lang="en-US" sz="1400" dirty="0">
                <a:latin typeface="Courier"/>
              </a:rPr>
              <a:t> d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e.deptno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d.deptno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d.dname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dept_avg_salary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(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MIN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 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dept_avg</a:t>
            </a:r>
            <a:r>
              <a:rPr lang="en-US" sz="1400" dirty="0">
                <a:latin typeface="Courier"/>
              </a:rPr>
              <a:t>);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Using both max and min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Determine the highest and lowest salary in each department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MAX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max_salary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MIN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min_salary</a:t>
            </a:r>
            <a:r>
              <a:rPr lang="en-US" sz="1400" dirty="0">
                <a:latin typeface="Courier"/>
              </a:rPr>
              <a:t> 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 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r>
              <a:rPr lang="en-US" sz="1400" dirty="0">
                <a:latin typeface="Courier"/>
              </a:rPr>
              <a:t>;</a:t>
            </a:r>
            <a:endParaRPr sz="14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43533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20188-C1FD-0F4B-B20F-8C991CD8E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650AC-DB72-FD15-875D-74F68CCE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2D97F-ADFD-8959-5BBF-58BB83DC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--Find the department(s) with the highest and lowest average salary,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along with their respective average salaries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avg_salary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d.dname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e.sal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avg_salary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 e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employees.dept</a:t>
            </a:r>
            <a:r>
              <a:rPr lang="en-US" sz="1400" dirty="0">
                <a:latin typeface="Courier"/>
              </a:rPr>
              <a:t> d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e.deptno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d.deptno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d.dname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dept_avg_salary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(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MAX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 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dept_avg</a:t>
            </a:r>
            <a:r>
              <a:rPr lang="en-US" sz="1400" dirty="0">
                <a:latin typeface="Courier"/>
              </a:rPr>
              <a:t>)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OR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(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MIN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avg_salary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 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            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dept_avg</a:t>
            </a:r>
            <a:r>
              <a:rPr lang="en-US" sz="1400" dirty="0">
                <a:latin typeface="Courier"/>
              </a:rPr>
              <a:t>);</a:t>
            </a:r>
            <a:endParaRPr sz="14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0783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9BE3D-5D7A-A919-D780-7EC884C57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F0C9-D384-3812-A7B2-F6E17521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5CCE-7050-AF51-327D-EAB6BE9C9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Find the employee(s) with the highest salary and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the employee(s) with the lowest salary in each department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e.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 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lang="en-US" sz="1400" dirty="0">
                <a:latin typeface="Courier"/>
              </a:rPr>
              <a:t>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MAX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max_salary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MIN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sal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min_salary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deptno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salary_extremes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e.deptno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salary_extremes.deptno</a:t>
            </a:r>
            <a:r>
              <a:rPr lang="en-US" sz="1400" dirty="0">
                <a:latin typeface="Courier"/>
              </a:rPr>
              <a:t> 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AND</a:t>
            </a:r>
            <a:r>
              <a:rPr lang="en-US" sz="1400" dirty="0">
                <a:latin typeface="Courier"/>
              </a:rPr>
              <a:t> (</a:t>
            </a:r>
            <a:r>
              <a:rPr lang="en-US" sz="1400" dirty="0" err="1">
                <a:latin typeface="Courier"/>
              </a:rPr>
              <a:t>e.sal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salary_extremes.max_salary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OR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e.sal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salary_extremes.min_salary</a:t>
            </a:r>
            <a:r>
              <a:rPr lang="en-US" sz="1400" dirty="0">
                <a:latin typeface="Courier"/>
              </a:rPr>
              <a:t>);</a:t>
            </a:r>
            <a:endParaRPr sz="14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851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DQL - 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Aggregate functions in SQL Server are used to perform calculations on a set of values and return a single value as a result.</a:t>
            </a:r>
          </a:p>
          <a:p>
            <a:pPr lvl="0"/>
            <a:r>
              <a:rPr sz="1800" dirty="0"/>
              <a:t>They allow you to derive summary statistics or perform calculations across multiple rows in a table.</a:t>
            </a:r>
          </a:p>
          <a:p>
            <a:pPr lvl="0"/>
            <a:r>
              <a:rPr sz="1800" dirty="0"/>
              <a:t>These functions can be combined with other clauses like GROUP BY, HAVING, and DISTINCT to perform more sophisticated analysis and summarization of data in SQL Server.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COUNT: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Counts the number of rows in a result set.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Counts the number of rows in a emp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1400" dirty="0">
                <a:latin typeface="Courier"/>
              </a:rPr>
              <a:t>(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total_employees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Count the number of employees in each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1400" dirty="0">
                <a:latin typeface="Courier"/>
              </a:rPr>
              <a:t>(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num_employees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Count the number of employees hired after 1985 in each department and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only display departments with more than 3 employees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1400" dirty="0">
                <a:latin typeface="Courier"/>
              </a:rPr>
              <a:t>(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num_employees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YEAR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1985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HAVING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1400" dirty="0">
                <a:latin typeface="Courier"/>
              </a:rPr>
              <a:t>(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3</a:t>
            </a:r>
            <a:r>
              <a:rPr sz="14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2FF5B-8AAC-B5F7-6D54-84E629257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212C-4DDD-BFD6-3D34-B23621ED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COUNT: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EEC3C-22E6-12E4-EDCF-CEA5B3FBD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Identify the number of employees hired each year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YEAR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hire_year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1400" dirty="0">
                <a:latin typeface="Courier"/>
              </a:rPr>
              <a:t>(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num_employees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YEAR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7213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SUM: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Calculates the sum of values in a numeric column.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Calculate the sum of salary of all employees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Calculate the total salary budget for each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total_salary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Calculate the total salary budget for each department,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ordered by the total budget in descending order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total_salary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14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BF213-D30D-2E7E-CF85-98BCBE2D8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255F-CDA1-032C-5860-2ACAED8B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SUM: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38C61-AD59-A766-F882-3C390509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Calculate the total commission earned by each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(commission)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total_commission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Calculate the total commission earned by each department and display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departments with commissions exceeding 500, ordered by total commission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(commission)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total_commission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HAVING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(commission)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500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total_commission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1400" dirty="0">
                <a:latin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23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AVG: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Computes the average of values in a numeric column.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Calculates the average value of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sal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avg_salary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Find the average salary of employees in each job position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job,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avg_salary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job;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Find the average salary of employees hired after 1982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avg_salary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YEAR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1985</a:t>
            </a:r>
            <a:r>
              <a:rPr sz="1400" dirty="0">
                <a:latin typeface="Courier"/>
              </a:rPr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83C43-AE38-17BF-4D71-442E89434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8C62-6C8A-0805-00B4-E7AAB4F9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AVG: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211A-5827-3007-CD7E-32D3AE496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Identify the departments where the average salary is higher than $2500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HAVING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1500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Find the job position with the highest average salary and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display the result along with the average salary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TOP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</a:t>
            </a:r>
            <a:r>
              <a:rPr sz="1400" dirty="0">
                <a:latin typeface="Courier"/>
              </a:rPr>
              <a:t> job,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avg_salary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job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avg_salary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1400" dirty="0">
                <a:latin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7551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MAX: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/>
              <a:t>Retrieves the maximum value in a column.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Retrieves the maximum value in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sal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MAX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max_salary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Find the employee(s) with the highest salary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MAX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1429</Words>
  <Application>Microsoft Office PowerPoint</Application>
  <PresentationFormat>On-screen Show (16:9)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</vt:lpstr>
      <vt:lpstr>Office Theme</vt:lpstr>
      <vt:lpstr>PowerPoint Presentation</vt:lpstr>
      <vt:lpstr>DQL - Aggregate Functions</vt:lpstr>
      <vt:lpstr>COUNT:</vt:lpstr>
      <vt:lpstr>COUNT:</vt:lpstr>
      <vt:lpstr>SUM:</vt:lpstr>
      <vt:lpstr>SUM:</vt:lpstr>
      <vt:lpstr>AVG:</vt:lpstr>
      <vt:lpstr>AVG:</vt:lpstr>
      <vt:lpstr>MAX:</vt:lpstr>
      <vt:lpstr>MAX:</vt:lpstr>
      <vt:lpstr>MIN:</vt:lpstr>
      <vt:lpstr>MIN:</vt:lpstr>
      <vt:lpstr>MIN:</vt:lpstr>
      <vt:lpstr>MIN:</vt:lpstr>
      <vt:lpstr>MIN: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1</cp:revision>
  <dcterms:created xsi:type="dcterms:W3CDTF">2025-08-01T10:18:01Z</dcterms:created>
  <dcterms:modified xsi:type="dcterms:W3CDTF">2025-08-01T10:22:59Z</dcterms:modified>
</cp:coreProperties>
</file>