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NOT LIKE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The NOT LIKE operator is the negation of the LIKE operator.</a:t>
            </a:r>
          </a:p>
          <a:p>
            <a:pPr lvl="0"/>
            <a:r>
              <a:rPr sz="1800" dirty="0"/>
              <a:t>It is used to exclude rows where a specified pattern does not match in a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do not start with 's'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's%'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BETWEEN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The BETWEEN operator is used to filter results within a specified range.</a:t>
            </a:r>
          </a:p>
          <a:p>
            <a:pPr lvl="0"/>
            <a:r>
              <a:rPr sz="1800" dirty="0"/>
              <a:t>It is inclusive, meaning it includes the boundary values specified in the range.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between '1982-01-01' and '1983-01-01'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BETWEEN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'1983-01-01'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Greater Than (&gt;):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The greater than operator (&gt;), when used in a WHERE clause, filters rows where the value in a column is greater than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salaries greater than 2500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2500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Greater Than or Equal To (&gt;=):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The greater than or equal to operator (&gt;=) filters rows where the value in a column is either greater than or equal to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on or after '1982-01-01'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Less Than (&lt;):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The less than operator (&lt;) filters rows where the value in a column is less than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salaries less than 1500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1500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Less Than or Equal To (&lt;=):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The less than or equal to operator (&lt;=) filters rows where the value in a column is either less than or equal to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on or before '1982-01-01'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EXISTS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The EXISTS operator is used to test for the existence of rows returned by a subquery.</a:t>
            </a:r>
          </a:p>
          <a:p>
            <a:pPr lvl="0"/>
            <a:r>
              <a:rPr sz="1800" dirty="0"/>
              <a:t>If the subquery returns any rows, the EXISTS condition is true.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 have worked on a project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EXISTS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NOT EXISTS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The NOT EXISTS operator is the negation of the EXISTS operator.</a:t>
            </a:r>
          </a:p>
          <a:p>
            <a:pPr lvl="0"/>
            <a:r>
              <a:rPr sz="1800" dirty="0"/>
              <a:t>It is used to test for the absence of rows returned by a subquery.</a:t>
            </a:r>
          </a:p>
          <a:p>
            <a:pPr lvl="0"/>
            <a:r>
              <a:rPr sz="1800" dirty="0"/>
              <a:t>If the subquery returns no rows, the NOT EXISTS condition is true.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 have not worked on any project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EXISTS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DQL - Basic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In SQL Server, operators are symbols or keywords used to perform operations on data, such as arithmetic operations, logical comparisons, and pattern matching.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Equality Operator (=):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The equality operator (=) is used in a WHERE clause to filter rows where the value in a column is equal to a specified value.</a:t>
            </a:r>
          </a:p>
          <a:p>
            <a:pPr lvl="0"/>
            <a:r>
              <a:rPr sz="1800" dirty="0"/>
              <a:t>It returns true if the values are equal, otherwise false.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specific job title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Inequality Operator (&lt;&gt;):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The inequality operator (&lt;&gt;), also known as the not equal to operator, is used in a WHERE clause to filter rows where the value in a column is not equal to a specified value.</a:t>
            </a:r>
          </a:p>
          <a:p>
            <a:pPr lvl="0"/>
            <a:r>
              <a:rPr sz="1800" dirty="0"/>
              <a:t>It returns true if the values are not equal, otherwise false.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job title other than 'manager'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The IN operator is used to specify multiple values in a WHERE clause.</a:t>
            </a:r>
          </a:p>
          <a:p>
            <a:pPr lvl="0"/>
            <a:r>
              <a:rPr sz="1800" dirty="0"/>
              <a:t>It allows you to filter data based on whether a specified value matches any value in a list.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from departments 10 and 20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</a:t>
            </a:r>
            <a:r>
              <a:rPr sz="1400" dirty="0">
                <a:latin typeface="Courier"/>
              </a:rPr>
              <a:t>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NOT IN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The NOT IN operator is the negation of the IN operator.</a:t>
            </a:r>
          </a:p>
          <a:p>
            <a:pPr lvl="0"/>
            <a:r>
              <a:rPr sz="1800" dirty="0"/>
              <a:t>It is used to exclude rows where the value in a specified column matches any value in a list.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not from departments 10 and 20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</a:t>
            </a:r>
            <a:r>
              <a:rPr sz="1400" dirty="0">
                <a:latin typeface="Courier"/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LIKE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The LIKE operator is used in a WHERE clause to search for a specified pattern in a column.</a:t>
            </a:r>
          </a:p>
          <a:p>
            <a:pPr lvl="0"/>
            <a:r>
              <a:rPr sz="1800" dirty="0"/>
              <a:t>It allows you to perform pattern matching using wildcard characters: ‘%’ (matches zero or more characters) and ’_’ (matches any single character).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start with 's'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's%'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start with 'S'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and are followed by exactly four characters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's____'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DA3CA-3261-0E5C-81D7-4EEDC791B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3D51-6BBD-AC66-847B-AE5345E3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LIKE Operator: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104F-14E3-CF34-6870-E6B489D6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have 'e' as the second character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'_e%'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end with 'd'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and are preceded by exactly three characters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'___d'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contain 'a' anywhere in the 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'%a%'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8270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F7560-58C8-20F7-3426-C6F03B26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8AAC-7410-EB41-6021-B15A76D8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LIKE Operator: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B2BF-344D-222E-E50B-CD5CDAC2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have 'a' as the second character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and 'es' as the fourth, fifth character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'_</a:t>
            </a:r>
            <a:r>
              <a:rPr sz="1400" dirty="0" err="1">
                <a:solidFill>
                  <a:srgbClr val="4E9A06"/>
                </a:solidFill>
                <a:latin typeface="Courier"/>
              </a:rPr>
              <a:t>a_es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145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1043</Words>
  <Application>Microsoft Office PowerPoint</Application>
  <PresentationFormat>On-screen Show (16:9)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</vt:lpstr>
      <vt:lpstr>Office Theme</vt:lpstr>
      <vt:lpstr>PowerPoint Presentation</vt:lpstr>
      <vt:lpstr>DQL - Basic Operators</vt:lpstr>
      <vt:lpstr>Equality Operator (=):</vt:lpstr>
      <vt:lpstr>Inequality Operator (&lt;&gt;):</vt:lpstr>
      <vt:lpstr>IN Operator:</vt:lpstr>
      <vt:lpstr>NOT IN Operator:</vt:lpstr>
      <vt:lpstr>LIKE Operator:</vt:lpstr>
      <vt:lpstr>LIKE Operator:</vt:lpstr>
      <vt:lpstr>LIKE Operator:</vt:lpstr>
      <vt:lpstr>NOT LIKE Operator:</vt:lpstr>
      <vt:lpstr>BETWEEN Operator:</vt:lpstr>
      <vt:lpstr>Greater Than (&gt;):</vt:lpstr>
      <vt:lpstr>Greater Than or Equal To (&gt;=):</vt:lpstr>
      <vt:lpstr>Less Than (&lt;):</vt:lpstr>
      <vt:lpstr>Less Than or Equal To (&lt;=):</vt:lpstr>
      <vt:lpstr>EXISTS Operator:</vt:lpstr>
      <vt:lpstr>NOT EXISTS Operator: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2025-08-01T09:50:27Z</dcterms:created>
  <dcterms:modified xsi:type="dcterms:W3CDTF">2025-08-01T09:53:58Z</dcterms:modified>
</cp:coreProperties>
</file>