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528-E113-4136-BC60-E393477716B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4658-149D-4A5A-B8C9-85011C7C6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04658-149D-4A5A-B8C9-85011C7C63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9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itiateprime/sqlserver/blob/main/sqlserver-sql/sqlserver-dql-data-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Data Query Language (DQL) is a powerful tool used to retrieve and manipulate data within a database management system.</a:t>
            </a:r>
          </a:p>
          <a:p>
            <a:pPr lvl="0"/>
            <a:r>
              <a:rPr sz="1800" dirty="0"/>
              <a:t>Before diving into querying data that is to going into the details of Data Query Language (DQL) commands, it’s essential to have a properly structured dataset to work with.</a:t>
            </a:r>
          </a:p>
          <a:p>
            <a:pPr lvl="0"/>
            <a:r>
              <a:rPr sz="1800" dirty="0"/>
              <a:t>This preliminary step lays the groundwork for a comprehensive understanding of DQL operations, enabling users to effectively utilize DQL commands to query and manipulate data within a database management system.</a:t>
            </a:r>
          </a:p>
          <a:p>
            <a:pPr lvl="0"/>
            <a:r>
              <a:rPr sz="1800" dirty="0"/>
              <a:t>In this tutorial, we’ll walk through the process of setting up Employees DQL data, step by step</a:t>
            </a:r>
            <a:r>
              <a:rPr lang="en-IN" sz="1800" dirty="0"/>
              <a:t> by the following the link below.</a:t>
            </a:r>
          </a:p>
          <a:p>
            <a:pPr marL="0" lvl="0" indent="0">
              <a:buNone/>
            </a:pPr>
            <a:r>
              <a:rPr lang="en-IN" sz="1400" i="1" u="sng" dirty="0">
                <a:solidFill>
                  <a:srgbClr val="0070C0"/>
                </a:solidFill>
                <a:latin typeface="Courier"/>
                <a:hlinkClick r:id="rId3"/>
              </a:rPr>
              <a:t>https://github.com/tinitiateprime/sqlserver/blob/main/sqlserver-sql/sqlserver-dql-data-setup.md</a:t>
            </a:r>
            <a:endParaRPr sz="1400" i="1" u="sng" dirty="0">
              <a:solidFill>
                <a:srgbClr val="0070C0"/>
              </a:solidFill>
              <a:latin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Courier</vt:lpstr>
      <vt:lpstr>Office Theme</vt:lpstr>
      <vt:lpstr>PowerPoint Presentation</vt:lpstr>
      <vt:lpstr>DQL Data Setup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2025-08-01T09:40:16Z</dcterms:created>
  <dcterms:modified xsi:type="dcterms:W3CDTF">2025-08-01T09:43:07Z</dcterms:modified>
</cp:coreProperties>
</file>