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  <p:sldId id="272" r:id="rId17"/>
    <p:sldId id="273" r:id="rId18"/>
    <p:sldId id="27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qlserv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E4CCA-FDB9-30B8-708D-8B7D5DB6C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0F8D-F08B-FD1E-123E-0F9EA58C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Date functions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F411-C937-7E2F-4136-3E6AF427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 err="1"/>
              <a:t>DateTime</a:t>
            </a:r>
            <a:r>
              <a:rPr lang="en-US" sz="1800" b="1" dirty="0"/>
              <a:t> to String (Various formats):</a:t>
            </a:r>
          </a:p>
          <a:p>
            <a:pPr lvl="0"/>
            <a:r>
              <a:rPr lang="en-US" sz="1800" dirty="0"/>
              <a:t>To convert a datetime to a string in various formats in SQL Server, you can use the </a:t>
            </a:r>
            <a:r>
              <a:rPr lang="en-US" sz="1800" dirty="0">
                <a:latin typeface="Courier"/>
              </a:rPr>
              <a:t>CONVERT(arg1, arg2, arg3)</a:t>
            </a:r>
            <a:r>
              <a:rPr lang="en-US" sz="1800" dirty="0"/>
              <a:t> function, same like date to a string but with different format codes.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YYYY-MM-DD HH:MI:SS: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120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hiredata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doesn't have time inserts, so time won't show up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Using GETDATE()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GETDATE(),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120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datetimetostring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YYYY-MM-DD HH:MI:SS:MMM: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GETDATE(),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121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datetimetostring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046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64CBB-833E-0AA3-A817-FBD36F56A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D259-F8B4-5574-DF8F-F80469CE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Date functions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4817-CFFD-6AF2-8C01-9B7CD03B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DD Mon YYYY HH:MI:SS:MMM: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GETDATE(),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113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datetimetostring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Mon DD YYYY HH:MI:SS:MMMAM (or PM):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GETDATE(),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109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datetimetostring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String to Date (Various formats):</a:t>
            </a:r>
          </a:p>
          <a:p>
            <a:pPr lvl="0"/>
            <a:r>
              <a:rPr lang="en-US" sz="1800" dirty="0"/>
              <a:t>You can convert a string in various formats to a date using the </a:t>
            </a:r>
            <a:r>
              <a:rPr lang="en-US" sz="1800" dirty="0">
                <a:latin typeface="Courier"/>
              </a:rPr>
              <a:t>CONVERT(date, arg2, arg3)</a:t>
            </a:r>
            <a:r>
              <a:rPr lang="en-US" sz="1800" dirty="0"/>
              <a:t> function.</a:t>
            </a:r>
          </a:p>
          <a:p>
            <a:pPr lvl="0"/>
            <a:r>
              <a:rPr lang="en-US" sz="1800" dirty="0"/>
              <a:t>Replace the second argument(arg2) in the CONVERT function with the string you want to convert and the third argument with the format code that matches the format of your string.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YYYY-MM-DD: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'2023-04-15'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23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0811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4428E-A126-2BC3-4EAB-C8779773C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B6B6-81BF-B054-F986-A3B3619C7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Date functions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84945-9D86-7AAD-748A-E8C9B357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MM/DD/YYYY: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'04/15/2023'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DD.MM.YYYY: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'15.04.2023'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104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Mon DD, 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'Apr 15, 2023'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107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YYYYMMDD: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'20230415'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112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3176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29E0A-40E2-2C5B-B842-94ADB92B1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B6A1-A841-CC85-AA93-7B681EF9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Date functions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89EE-3A77-A394-6C68-810B51041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String to </a:t>
            </a:r>
            <a:r>
              <a:rPr lang="en-US" sz="1800" b="1" dirty="0" err="1"/>
              <a:t>DateTime</a:t>
            </a:r>
            <a:r>
              <a:rPr lang="en-US" sz="1800" b="1" dirty="0"/>
              <a:t> (Various formats):</a:t>
            </a:r>
          </a:p>
          <a:p>
            <a:pPr lvl="0"/>
            <a:r>
              <a:rPr lang="en-US" sz="1800" dirty="0"/>
              <a:t>You can convert a string in various formats to a datetime using the </a:t>
            </a:r>
            <a:r>
              <a:rPr lang="en-US" sz="1800" dirty="0">
                <a:latin typeface="Courier"/>
              </a:rPr>
              <a:t>CONVERT(datetime, arg2, arg3)</a:t>
            </a:r>
            <a:r>
              <a:rPr lang="en-US" sz="1800" dirty="0"/>
              <a:t> function, same like string to date but with different format codes.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YYYY-MM-DD HH:MI:SS: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(datetime,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'2023-04-15 13:30:45'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120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datetime;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MM/DD/YYYY HH:MI:SS: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(datetime,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'04/15/2023 13:30:45'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datetime;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DD.MM.YYYY HH:MI:SS: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(datetime,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'15.04.2023 13:30:45'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104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datetime;</a:t>
            </a:r>
          </a:p>
        </p:txBody>
      </p:sp>
    </p:spTree>
    <p:extLst>
      <p:ext uri="{BB962C8B-B14F-4D97-AF65-F5344CB8AC3E}">
        <p14:creationId xmlns:p14="http://schemas.microsoft.com/office/powerpoint/2010/main" val="221711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78509-AA7A-0351-97B0-DBEB5CF41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34B2-2FA9-56DA-0EA6-E11B5933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Date functions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C556-F09E-A8D5-8B8D-17AE467B5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Mon DD YYYY HH:MI:SS:MMM: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(datetime,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'Apr 15 2023 01:30:45:375'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109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datetime;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YYYYMMDD HH:MI:SS: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(datetime,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'20230415 13:30:45'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112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datetime;</a:t>
            </a:r>
          </a:p>
        </p:txBody>
      </p:sp>
    </p:spTree>
    <p:extLst>
      <p:ext uri="{BB962C8B-B14F-4D97-AF65-F5344CB8AC3E}">
        <p14:creationId xmlns:p14="http://schemas.microsoft.com/office/powerpoint/2010/main" val="2472709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DateTime</a:t>
            </a:r>
            <a:r>
              <a:rPr dirty="0"/>
              <a:t> and </a:t>
            </a:r>
            <a:r>
              <a:rPr dirty="0" err="1"/>
              <a:t>TimeZone</a:t>
            </a:r>
            <a:r>
              <a:rPr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Date, </a:t>
            </a:r>
            <a:r>
              <a:rPr sz="1800" b="1" dirty="0" err="1"/>
              <a:t>Timezones</a:t>
            </a:r>
            <a:r>
              <a:rPr sz="1800" b="1" dirty="0"/>
              <a:t>, UTC, and Offsets:</a:t>
            </a:r>
          </a:p>
          <a:p>
            <a:pPr lvl="0"/>
            <a:r>
              <a:rPr sz="1800" b="1" dirty="0"/>
              <a:t>Date and Time</a:t>
            </a:r>
            <a:r>
              <a:rPr sz="1800" dirty="0"/>
              <a:t>: In computing, dates and times are represented using various data types. A common approach is to use a datetime data type that includes both date and time information.</a:t>
            </a:r>
          </a:p>
          <a:p>
            <a:pPr lvl="0"/>
            <a:r>
              <a:rPr sz="1800" b="1" dirty="0" err="1"/>
              <a:t>Timezones</a:t>
            </a:r>
            <a:r>
              <a:rPr sz="1800" dirty="0"/>
              <a:t>: </a:t>
            </a:r>
            <a:r>
              <a:rPr sz="1800" dirty="0" err="1"/>
              <a:t>Timezones</a:t>
            </a:r>
            <a:r>
              <a:rPr sz="1800" dirty="0"/>
              <a:t> are regions of the Earth that have the same standard time. Each </a:t>
            </a:r>
            <a:r>
              <a:rPr sz="1800" dirty="0" err="1"/>
              <a:t>timezone</a:t>
            </a:r>
            <a:r>
              <a:rPr sz="1800" dirty="0"/>
              <a:t> is usually offset from Coordinated Universal Time (UTC) by a certain number of hours and minutes. For example, Eastern Standard Time (EST) is UTC-5, meaning it is 5 hours behind UTC.</a:t>
            </a:r>
          </a:p>
          <a:p>
            <a:pPr lvl="0"/>
            <a:r>
              <a:rPr sz="1800" b="1" dirty="0"/>
              <a:t>UTC</a:t>
            </a:r>
            <a:r>
              <a:rPr sz="1800" dirty="0"/>
              <a:t>: Coordinated Universal Time (UTC) is the primary time standard by which the world regulates clocks and time. It is not adjusted for daylight saving time. UTC is often used as a reference point for converting between different </a:t>
            </a:r>
            <a:r>
              <a:rPr sz="1800" dirty="0" err="1"/>
              <a:t>timezones</a:t>
            </a:r>
            <a:r>
              <a:rPr sz="1800" dirty="0"/>
              <a:t>.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94A80-B630-42AA-45B9-82420762A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1A1C-D0E0-2190-67F1-6AF891532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DateTime</a:t>
            </a:r>
            <a:r>
              <a:rPr dirty="0"/>
              <a:t> and </a:t>
            </a:r>
            <a:r>
              <a:rPr dirty="0" err="1"/>
              <a:t>TimeZone</a:t>
            </a:r>
            <a:r>
              <a:rPr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CF129-03DD-C723-6218-8A5CA595B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b="1" dirty="0"/>
              <a:t>Offsets</a:t>
            </a:r>
            <a:r>
              <a:rPr sz="1800" dirty="0"/>
              <a:t>: An offset is the difference in time between a specific </a:t>
            </a:r>
            <a:r>
              <a:rPr sz="1800" dirty="0" err="1"/>
              <a:t>timezone</a:t>
            </a:r>
            <a:r>
              <a:rPr sz="1800" dirty="0"/>
              <a:t> and UTC. It is usually expressed as a positive or negative number of hours and minutes. For example, UTC+2 means the </a:t>
            </a:r>
            <a:r>
              <a:rPr sz="1800" dirty="0" err="1"/>
              <a:t>timezone</a:t>
            </a:r>
            <a:r>
              <a:rPr sz="1800" dirty="0"/>
              <a:t> is 2 hours ahead of UTC, while UTC-8 means the </a:t>
            </a:r>
            <a:r>
              <a:rPr sz="1800" dirty="0" err="1"/>
              <a:t>timezone</a:t>
            </a:r>
            <a:r>
              <a:rPr sz="1800" dirty="0"/>
              <a:t> is 8 hours behind UTC.</a:t>
            </a:r>
          </a:p>
          <a:p>
            <a:pPr lvl="0"/>
            <a:r>
              <a:rPr sz="1800" b="1" dirty="0"/>
              <a:t>Applying an Offset to a Date Datatype Column</a:t>
            </a:r>
            <a:r>
              <a:rPr sz="1800" dirty="0"/>
              <a:t>: To apply an offset to a date datatype column in SQL Server, you can use the DATEADD function to add or subtract a specific number of hours to/from the column value. For example, to add 5 hours to a datetime column named </a:t>
            </a:r>
            <a:r>
              <a:rPr sz="1800" dirty="0" err="1"/>
              <a:t>my_datetime_column</a:t>
            </a:r>
            <a:r>
              <a:rPr sz="1800" dirty="0"/>
              <a:t> or for GETDATE() function, you can use the following query: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This query will return the value of GETDATE() time adjusted by 5 hours.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DATEADD(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HOUR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400" dirty="0">
                <a:latin typeface="Courier"/>
              </a:rPr>
              <a:t>(GETDATE()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DATETIME))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adjusted_datetime</a:t>
            </a:r>
            <a:r>
              <a:rPr sz="1400" dirty="0">
                <a:latin typeface="Courier"/>
              </a:rPr>
              <a:t>;</a:t>
            </a:r>
            <a:r>
              <a:rPr sz="180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93126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5DBBB-20C4-F49B-BD27-5CB4C991E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26A9-4254-2795-0633-EC2E2527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DateTime</a:t>
            </a:r>
            <a:r>
              <a:rPr dirty="0"/>
              <a:t> and </a:t>
            </a:r>
            <a:r>
              <a:rPr dirty="0" err="1"/>
              <a:t>TimeZone</a:t>
            </a:r>
            <a:r>
              <a:rPr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7C8D1-A08D-DC01-2487-6794AA299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Cast a </a:t>
            </a:r>
            <a:r>
              <a:rPr sz="1800" b="1" dirty="0" err="1"/>
              <a:t>DateTime</a:t>
            </a:r>
            <a:r>
              <a:rPr sz="1800" b="1" dirty="0"/>
              <a:t> to </a:t>
            </a:r>
            <a:r>
              <a:rPr sz="1800" b="1" dirty="0" err="1"/>
              <a:t>DateTime</a:t>
            </a:r>
            <a:r>
              <a:rPr sz="1800" b="1" dirty="0"/>
              <a:t> with </a:t>
            </a:r>
            <a:r>
              <a:rPr sz="1800" b="1" dirty="0" err="1"/>
              <a:t>Timezone</a:t>
            </a:r>
            <a:r>
              <a:rPr sz="1800" b="1" dirty="0"/>
              <a:t> (in UTC, EST and IST </a:t>
            </a:r>
            <a:r>
              <a:rPr sz="1800" b="1" dirty="0" err="1"/>
              <a:t>TimeZones</a:t>
            </a:r>
            <a:r>
              <a:rPr sz="1800" b="1" dirty="0"/>
              <a:t>):</a:t>
            </a:r>
          </a:p>
          <a:p>
            <a:pPr lvl="0"/>
            <a:r>
              <a:rPr sz="1800" dirty="0"/>
              <a:t>Create a date time variable and cast it as a </a:t>
            </a:r>
            <a:r>
              <a:rPr sz="1800" dirty="0" err="1"/>
              <a:t>DateTime</a:t>
            </a:r>
            <a:r>
              <a:rPr sz="1800" dirty="0"/>
              <a:t> with </a:t>
            </a:r>
            <a:r>
              <a:rPr sz="1800" dirty="0" err="1"/>
              <a:t>TimeZone</a:t>
            </a:r>
            <a:r>
              <a:rPr sz="1800" dirty="0"/>
              <a:t> data type</a:t>
            </a:r>
          </a:p>
          <a:p>
            <a:pPr lvl="0"/>
            <a:r>
              <a:rPr sz="1800" dirty="0"/>
              <a:t>Here we cast it at different </a:t>
            </a:r>
            <a:r>
              <a:rPr sz="1800" dirty="0" err="1"/>
              <a:t>TimeZones</a:t>
            </a:r>
            <a:r>
              <a:rPr sz="1800" dirty="0"/>
              <a:t> (UTC, EST and IST)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'2024-04-17 15:30:00'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OriginalDateTime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'2024-04-17 15:30:00'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DATETIME)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'UTC'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UTCDateTime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SWITCHOFFSET(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'2024-04-17 15:30:00'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DATETIME)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'UTC'</a:t>
            </a:r>
            <a:r>
              <a:rPr sz="1400" dirty="0">
                <a:latin typeface="Courier"/>
              </a:rPr>
              <a:t>, DATEPART(TZOFFSET, SYSDATETIMEOFFSET()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'Eastern Standard Time'</a:t>
            </a:r>
            <a:r>
              <a:rPr sz="1400" dirty="0">
                <a:latin typeface="Courier"/>
              </a:rPr>
              <a:t>))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ESTDateTime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SWITCHOFFSET(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'2024-04-17 15:30:00'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DATETIME)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'UTC'</a:t>
            </a:r>
            <a:r>
              <a:rPr sz="1400" dirty="0">
                <a:latin typeface="Courier"/>
              </a:rPr>
              <a:t>, DATEPART(TZOFFSET, SYSDATETIMEOFFSET()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'India Standard Time'</a:t>
            </a:r>
            <a:r>
              <a:rPr sz="1400" dirty="0">
                <a:latin typeface="Courier"/>
              </a:rPr>
              <a:t>))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ISTDateTime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55836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C5B5B-1357-D6C5-AFDB-43D40B08E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CBDC-1123-9DB3-3100-D4188D9E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DateTime</a:t>
            </a:r>
            <a:r>
              <a:rPr dirty="0"/>
              <a:t> and </a:t>
            </a:r>
            <a:r>
              <a:rPr dirty="0" err="1"/>
              <a:t>TimeZone</a:t>
            </a:r>
            <a:r>
              <a:rPr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889B-6264-4EC4-8627-8E4CDA617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Cast a </a:t>
            </a:r>
            <a:r>
              <a:rPr sz="1800" b="1" dirty="0" err="1"/>
              <a:t>DateTime</a:t>
            </a:r>
            <a:r>
              <a:rPr sz="1800" b="1" dirty="0"/>
              <a:t> </a:t>
            </a:r>
            <a:r>
              <a:rPr sz="1800" b="1" dirty="0" err="1"/>
              <a:t>Timezone</a:t>
            </a:r>
            <a:r>
              <a:rPr sz="1800" b="1" dirty="0"/>
              <a:t> to another </a:t>
            </a:r>
            <a:r>
              <a:rPr sz="1800" b="1" dirty="0" err="1"/>
              <a:t>TimeZone</a:t>
            </a:r>
            <a:r>
              <a:rPr sz="1800" b="1" dirty="0"/>
              <a:t>: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sz="1400" dirty="0" err="1">
                <a:solidFill>
                  <a:srgbClr val="4E9A06"/>
                </a:solidFill>
                <a:latin typeface="Courier"/>
              </a:rPr>
              <a:t>UTCDateTime</a:t>
            </a:r>
            <a:r>
              <a:rPr sz="1400" dirty="0">
                <a:solidFill>
                  <a:srgbClr val="4E9A06"/>
                </a:solidFill>
                <a:latin typeface="Courier"/>
              </a:rPr>
              <a:t>: 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'2024-04-17 15:30:00'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120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UTCDateTime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sz="1400" dirty="0" err="1">
                <a:solidFill>
                  <a:srgbClr val="4E9A06"/>
                </a:solidFill>
                <a:latin typeface="Courier"/>
              </a:rPr>
              <a:t>ESTDateTime</a:t>
            </a:r>
            <a:r>
              <a:rPr sz="1400" dirty="0">
                <a:solidFill>
                  <a:srgbClr val="4E9A06"/>
                </a:solidFill>
                <a:latin typeface="Courier"/>
              </a:rPr>
              <a:t>: 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400" dirty="0">
                <a:latin typeface="Courier"/>
              </a:rPr>
              <a:t>, </a:t>
            </a:r>
            <a:br>
              <a:rPr sz="1400" dirty="0"/>
            </a:br>
            <a:r>
              <a:rPr sz="1400" dirty="0">
                <a:latin typeface="Courier"/>
              </a:rPr>
              <a:t>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'2024-04-17 15:30:00'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DATETIME)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'UTC'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TIME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ZONE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'Eastern Standard Time'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DATETIME), </a:t>
            </a:r>
            <a:br>
              <a:rPr sz="1400" dirty="0"/>
            </a:br>
            <a:r>
              <a:rPr sz="1400" dirty="0">
                <a:latin typeface="Courier"/>
              </a:rPr>
              <a:t>       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120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ESTDateTime</a:t>
            </a:r>
            <a:r>
              <a:rPr sz="140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783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DQL - Date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Date functions in SQL Server are used to perform various operations on date and timestamp data stored in the database.</a:t>
            </a:r>
          </a:p>
          <a:p>
            <a:pPr lvl="0"/>
            <a:r>
              <a:rPr sz="1800" dirty="0"/>
              <a:t>They allow for manipulation, extraction, formatting, and calculation of dates and times.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Date functions in SQL Server: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Current Date and time (GETDATE):</a:t>
            </a:r>
          </a:p>
          <a:p>
            <a:pPr lvl="0"/>
            <a:r>
              <a:rPr sz="1800" dirty="0"/>
              <a:t>Returns the current date and time.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the current date and time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GETDATE();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Date Part Function (DATEPART):</a:t>
            </a:r>
          </a:p>
          <a:p>
            <a:pPr lvl="0"/>
            <a:r>
              <a:rPr sz="1800" dirty="0"/>
              <a:t>Returns a specific component (such as year, month, day) from a date or timestamp.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the day of the month from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hiredate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DATEPART(</a:t>
            </a:r>
            <a:r>
              <a:rPr sz="1400" dirty="0">
                <a:solidFill>
                  <a:srgbClr val="204A87"/>
                </a:solidFill>
                <a:latin typeface="Courier"/>
              </a:rPr>
              <a:t>DAY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AA609-E1C3-84C5-6551-D2FB99AAF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BE77-B02F-2C28-4BFF-74740202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Date functions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EFA4-9736-59AA-C217-CF676C7E6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Date Difference Function (DATEDIFF):</a:t>
            </a:r>
          </a:p>
          <a:p>
            <a:pPr lvl="0"/>
            <a:r>
              <a:rPr lang="en-US" sz="1800" dirty="0"/>
              <a:t>Calculates the difference between a date or timestamp and the current date or timestamp, returning the result as an interval.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Calculate the age of each employee based on their '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hiredate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'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DATEDIFF(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YEAR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GETDATE())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Date Addition/Subtraction:</a:t>
            </a:r>
          </a:p>
          <a:p>
            <a:pPr lvl="0"/>
            <a:r>
              <a:rPr lang="en-US" sz="1800" dirty="0"/>
              <a:t>Adds or subtracts a specified interval (such as days, months) from a date or timestamp.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Add a specific number of days from a 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DATEADD(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DAY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7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Subtract 6 months from the '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hiredate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' column in the employees table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DATEADD(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MONTH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CE5C00"/>
                </a:solidFill>
                <a:latin typeface="Courier"/>
              </a:rPr>
              <a:t>-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6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4171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02632-6139-D129-0A65-DE0FCD4EB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2BD16-351C-4271-E9DC-544A5A8E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Date functions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859B-33F6-2FA9-0AB8-A39693965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Date Formatting (FORMAT):</a:t>
            </a:r>
          </a:p>
          <a:p>
            <a:pPr lvl="0"/>
            <a:r>
              <a:rPr lang="en-US" sz="1800" dirty="0"/>
              <a:t>Formats a date or timestamp according to a specified format.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Format the '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hiredate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' column in a specific date format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FORMAT(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-MM-dd'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FORMAT(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-dd-MM'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FORMAT(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'dd-MM-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FORMAT(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'MM-dd-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FORMAT(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'MM-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-dd'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FORMAT(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'dd-</a:t>
            </a:r>
            <a:r>
              <a:rPr lang="en-US" sz="1400" dirty="0" err="1">
                <a:solidFill>
                  <a:srgbClr val="4E9A06"/>
                </a:solidFill>
                <a:latin typeface="Courier"/>
              </a:rPr>
              <a:t>yyyy</a:t>
            </a:r>
            <a:r>
              <a:rPr lang="en-US" sz="1400" dirty="0">
                <a:solidFill>
                  <a:srgbClr val="4E9A06"/>
                </a:solidFill>
                <a:latin typeface="Courier"/>
              </a:rPr>
              <a:t>-MM'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7299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AE327-1801-32F2-0E90-C2C9F2394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2D06-239A-9C67-224B-3C9C39A0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Date functions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C0D0A-69DC-57C9-AC7B-044EA0D7F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Weekday Function (DATEPART):</a:t>
            </a:r>
          </a:p>
          <a:p>
            <a:pPr lvl="0"/>
            <a:r>
              <a:rPr lang="en-US" sz="1800" dirty="0"/>
              <a:t>Returns the day of the week (0 for Sunday, 1 for Monday, etc.) from a date or timestamp.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Retrieve the day of the week (1 for Sunday, 2 for Monday, etc.) from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the '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hiredate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' column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DATEPART(WEEKDAY,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6206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FBFD4-2E65-8A0E-6A4D-6A14E5CBE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0623-46FF-93D9-3DF8-6C5AB259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Date functions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8C65-0E1B-878A-81B8-8A9A632B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sz="1800" b="1" dirty="0"/>
              <a:t>Date to String (Various formats):</a:t>
            </a:r>
          </a:p>
          <a:p>
            <a:pPr lvl="0"/>
            <a:r>
              <a:rPr lang="en-US" sz="1800" dirty="0"/>
              <a:t>You can convert a date to a string in various formats using the </a:t>
            </a:r>
            <a:r>
              <a:rPr lang="en-US" sz="1800" dirty="0">
                <a:latin typeface="Courier"/>
              </a:rPr>
              <a:t>CONVERT(arg1, arg2, arg3)</a:t>
            </a:r>
            <a:r>
              <a:rPr lang="en-US" sz="1800" dirty="0"/>
              <a:t> function.</a:t>
            </a:r>
          </a:p>
          <a:p>
            <a:pPr lvl="0"/>
            <a:r>
              <a:rPr lang="en-US" sz="1800" dirty="0"/>
              <a:t>You can replace the first argument with datatype, second argument(arg2) with date column name or a specific date value you want to convert and the third argument(arg3) specifies the format code.</a:t>
            </a:r>
          </a:p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YYYY-MM-DD: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23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MM/DD/YYYY: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101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33315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B7BDC-5FDA-48A4-08CE-EF5F0B913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E5F8-D886-FA73-7DE1-072AFED6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Date functions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EB31-4A07-D434-06A3-7F64006B6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DD/MM/YYYY: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103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Mon DD, 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107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YYYYMMDD: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112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DD-MM-YYYY: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105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9342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6B4DE-A963-B049-F4E2-E81A40905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EDC1-EB47-B94D-2CDE-4A6A746B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Date functions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78421-5DFE-99C8-A5D7-1C725210A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YYYY/MM/DD: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111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DD MMM YYYY: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ename</a:t>
            </a:r>
            <a:r>
              <a:rPr lang="en-US" sz="1400" dirty="0">
                <a:latin typeface="Courier"/>
              </a:rPr>
              <a:t>,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CONVERT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hiredate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106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hiredate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endParaRPr lang="en-US"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814358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1852</Words>
  <Application>Microsoft Office PowerPoint</Application>
  <PresentationFormat>On-screen Show (16:9)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</vt:lpstr>
      <vt:lpstr>Office Theme</vt:lpstr>
      <vt:lpstr>PowerPoint Presentation</vt:lpstr>
      <vt:lpstr>DQL - Date Functions</vt:lpstr>
      <vt:lpstr>Date functions in SQL Server:</vt:lpstr>
      <vt:lpstr>Date functions in SQL Server:</vt:lpstr>
      <vt:lpstr>Date functions in SQL Server:</vt:lpstr>
      <vt:lpstr>Date functions in SQL Server:</vt:lpstr>
      <vt:lpstr>Date functions in SQL Server:</vt:lpstr>
      <vt:lpstr>Date functions in SQL Server:</vt:lpstr>
      <vt:lpstr>Date functions in SQL Server:</vt:lpstr>
      <vt:lpstr>Date functions in SQL Server:</vt:lpstr>
      <vt:lpstr>Date functions in SQL Server:</vt:lpstr>
      <vt:lpstr>Date functions in SQL Server:</vt:lpstr>
      <vt:lpstr>Date functions in SQL Server:</vt:lpstr>
      <vt:lpstr>Date functions in SQL Server:</vt:lpstr>
      <vt:lpstr>DateTime and TimeZone:</vt:lpstr>
      <vt:lpstr>DateTime and TimeZone:</vt:lpstr>
      <vt:lpstr>DateTime and TimeZone:</vt:lpstr>
      <vt:lpstr>DateTime and TimeZone: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2025-08-01T10:08:23Z</dcterms:created>
  <dcterms:modified xsi:type="dcterms:W3CDTF">2025-08-01T10:16:57Z</dcterms:modified>
</cp:coreProperties>
</file>