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99" d="100"/>
          <a:sy n="99" d="100"/>
        </p:scale>
        <p:origin x="922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qlserver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8229600" cy="222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DQL - 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sz="1800" dirty="0"/>
              <a:t>A join in SQL is used to combine rows from two or more tables based on a related column between them.</a:t>
            </a:r>
          </a:p>
          <a:p>
            <a:pPr lvl="0"/>
            <a:r>
              <a:rPr sz="1800" dirty="0"/>
              <a:t>The related column is typically a foreign key in one table that references the primary key in another table.</a:t>
            </a:r>
          </a:p>
          <a:p>
            <a:pPr lvl="0"/>
            <a:r>
              <a:rPr sz="1800" dirty="0"/>
              <a:t>Joins allow you to retrieve data from multiple tables in a single query, enabling you to correlate data from different sources.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INNER JOIN: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sz="1800" dirty="0"/>
              <a:t>An INNER JOIN returns rows from both tables where there is a match based on the join condition.</a:t>
            </a:r>
          </a:p>
          <a:p>
            <a:pPr lvl="0"/>
            <a:r>
              <a:rPr sz="1800" dirty="0"/>
              <a:t>If there is no match between the tables, the rows are not included in the result set.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Retrieve employee information along with their department names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e.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d.dname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 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INNER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JOIN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employees.dept</a:t>
            </a:r>
            <a:r>
              <a:rPr sz="1400" dirty="0">
                <a:latin typeface="Courier"/>
              </a:rPr>
              <a:t> d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ON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e.deptno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d.deptno</a:t>
            </a:r>
            <a:r>
              <a:rPr sz="1400" dirty="0">
                <a:latin typeface="Courier"/>
              </a:rPr>
              <a:t>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LEFT JOIN (or LEFT OUTER JOIN):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sz="1800" dirty="0"/>
              <a:t>A LEFT JOIN returns all rows from the left table (the first table in the JOIN clause) and the matched rows from the right table.</a:t>
            </a:r>
          </a:p>
          <a:p>
            <a:pPr lvl="0"/>
            <a:r>
              <a:rPr sz="1800" dirty="0"/>
              <a:t>If there is no match for a row in the left table, NULL values are filled in for the columns of the right table.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Retrieve all employees along with their department names,</a:t>
            </a: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including employees without a department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e.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d.dname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 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LEFT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JOIN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employees.dept</a:t>
            </a:r>
            <a:r>
              <a:rPr sz="1400" dirty="0">
                <a:latin typeface="Courier"/>
              </a:rPr>
              <a:t> d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ON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e.deptno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d.deptno</a:t>
            </a:r>
            <a:r>
              <a:rPr sz="1400" dirty="0">
                <a:latin typeface="Courier"/>
              </a:rPr>
              <a:t>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RIGHT JOIN (or RIGHT OUTER JOIN):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sz="1800" dirty="0"/>
              <a:t>A RIGHT JOIN returns all rows from the right table (the second table in the JOIN clause) and the matched rows from the left table.</a:t>
            </a:r>
          </a:p>
          <a:p>
            <a:pPr lvl="0"/>
            <a:r>
              <a:rPr sz="1800" dirty="0"/>
              <a:t>If there is no match for a row in the right table, NULL values are filled in for the columns of the left table.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Retrieve all departments along with their employees,</a:t>
            </a: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including departments without employees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e.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d.dname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 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RIGHT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JOIN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employees.dept</a:t>
            </a:r>
            <a:r>
              <a:rPr sz="1400" dirty="0">
                <a:latin typeface="Courier"/>
              </a:rPr>
              <a:t> d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ON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e.deptno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d.deptno</a:t>
            </a:r>
            <a:r>
              <a:rPr sz="1400" dirty="0">
                <a:latin typeface="Courier"/>
              </a:rPr>
              <a:t>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FULL JOIN (or FULL OUTER JOIN):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sz="1800" dirty="0"/>
              <a:t>A FULL JOIN returns all rows from both tables, including rows where there is no match based on the join condition.</a:t>
            </a:r>
          </a:p>
          <a:p>
            <a:pPr lvl="0"/>
            <a:r>
              <a:rPr sz="1800" dirty="0"/>
              <a:t>If a row in one table has no matching row in the other table, NULL values are filled in for the columns of the table without a match.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Retrieve all employees and departments,</a:t>
            </a: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including those without a match in the other table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e.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d.dname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 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FULL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JOIN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employees.dept</a:t>
            </a:r>
            <a:r>
              <a:rPr sz="1400" dirty="0">
                <a:latin typeface="Courier"/>
              </a:rPr>
              <a:t> d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ON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e.deptno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d.deptno</a:t>
            </a:r>
            <a:r>
              <a:rPr sz="1400" dirty="0">
                <a:latin typeface="Courier"/>
              </a:rPr>
              <a:t>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CROSS JOIN: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sz="1800" dirty="0"/>
              <a:t>A CROSS JOIN, also known as a Cartesian join, is a join operation that returns the Cartesian product of the two tables involved.</a:t>
            </a:r>
          </a:p>
          <a:p>
            <a:pPr lvl="0"/>
            <a:r>
              <a:rPr sz="1800" dirty="0"/>
              <a:t>In other words, it generates all possible combinations of rows from the tables without any condition or predicate.</a:t>
            </a:r>
          </a:p>
          <a:p>
            <a:pPr lvl="0"/>
            <a:r>
              <a:rPr sz="1800" dirty="0"/>
              <a:t>Each row from the first table is combined with every row from the second table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Retrieve all possible combinations of emp and dept tables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e.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r>
              <a:rPr sz="1400" dirty="0">
                <a:latin typeface="Courier"/>
              </a:rPr>
              <a:t>, d.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 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CROSS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JOIN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employees.dept</a:t>
            </a:r>
            <a:r>
              <a:rPr sz="1400" dirty="0">
                <a:latin typeface="Courier"/>
              </a:rPr>
              <a:t> d;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563</Words>
  <Application>Microsoft Office PowerPoint</Application>
  <PresentationFormat>On-screen Show (16:9)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Courier</vt:lpstr>
      <vt:lpstr>Office Theme</vt:lpstr>
      <vt:lpstr>PowerPoint Presentation</vt:lpstr>
      <vt:lpstr>DQL - Joins</vt:lpstr>
      <vt:lpstr>INNER JOIN:</vt:lpstr>
      <vt:lpstr>LEFT JOIN (or LEFT OUTER JOIN):</vt:lpstr>
      <vt:lpstr>RIGHT JOIN (or RIGHT OUTER JOIN):</vt:lpstr>
      <vt:lpstr>FULL JOIN (or FULL OUTER JOIN):</vt:lpstr>
      <vt:lpstr>CROSS JOIN: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Rohit K</cp:lastModifiedBy>
  <cp:revision>1</cp:revision>
  <dcterms:created xsi:type="dcterms:W3CDTF">2025-08-01T09:57:28Z</dcterms:created>
  <dcterms:modified xsi:type="dcterms:W3CDTF">2025-08-01T09:59:04Z</dcterms:modified>
</cp:coreProperties>
</file>