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24000"/>
            <a:ext cx="8229600" cy="2222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0D049-B05E-71A9-61D6-35F2364BA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61601-422A-73B0-C0DF-303531D3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C262F-1C27-7862-B84F-724BE1E25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ISNULL Function (ISNULL):</a:t>
            </a:r>
          </a:p>
          <a:p>
            <a:pPr lvl="0"/>
            <a:r>
              <a:rPr sz="1800" dirty="0"/>
              <a:t>Replaces null values with a specified replacement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nulls in the 'commission' column with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ISNULL(commission 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comm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Coalesce Function (COALESCE):</a:t>
            </a:r>
          </a:p>
          <a:p>
            <a:pPr lvl="0"/>
            <a:r>
              <a:rPr sz="1800" dirty="0"/>
              <a:t>Replaces NULL with a specified value or returns the first non-NULL value in a list of arguments.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Return the first non-null value among 'comm', 'bonus', and 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COALESCE</a:t>
            </a:r>
            <a:r>
              <a:rPr sz="1400" dirty="0">
                <a:latin typeface="Courier"/>
              </a:rPr>
              <a:t>(commission , </a:t>
            </a:r>
            <a:r>
              <a:rPr sz="1400" dirty="0" err="1">
                <a:latin typeface="Courier"/>
              </a:rPr>
              <a:t>mgr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compensation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52865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DQL - String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800" dirty="0"/>
              <a:t>String functions in SQL Server are used to manipulate text data.</a:t>
            </a:r>
          </a:p>
          <a:p>
            <a:pPr lvl="0"/>
            <a:r>
              <a:rPr sz="1800" dirty="0"/>
              <a:t>They provide a variety of operations to perform tasks such as searching for substrings, modifying case, trimming whitespace, and extracting parts of strings.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Length Function (LEN):</a:t>
            </a:r>
          </a:p>
          <a:p>
            <a:pPr lvl="0"/>
            <a:r>
              <a:rPr sz="1800" dirty="0"/>
              <a:t>Returns the number of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the length of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LEN(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Substring Function (SUBSTRING):</a:t>
            </a:r>
          </a:p>
          <a:p>
            <a:pPr lvl="0"/>
            <a:r>
              <a:rPr sz="1800" dirty="0"/>
              <a:t>Extracts a substring from a string based on a specified start position and optional length.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SUBSTRING(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8D9F9-C6DE-92EE-78C0-562E2E128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8A38C-C490-3A0A-7CDB-8122B6EF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EF56-46D6-C9F5-21C7-A2E2ECDA1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Concatenation Operator (+):</a:t>
            </a:r>
          </a:p>
          <a:p>
            <a:pPr lvl="0"/>
            <a:r>
              <a:rPr sz="1800" dirty="0"/>
              <a:t>Concatenates two or more strings together.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Concatenate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and 'job' columns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- 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+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Lower Function (LOWER):</a:t>
            </a:r>
          </a:p>
          <a:p>
            <a:pPr lvl="0"/>
            <a:r>
              <a:rPr sz="1800" dirty="0"/>
              <a:t>Converts a string to lowercase.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 to lowercase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LOWER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740808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05EF-71ED-1E6D-7B30-97A14CCC3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0636C-0953-0AD6-F773-EE05665D1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FD296-2527-FFF1-BD40-374AF07A9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Upper Function (UPPER):</a:t>
            </a:r>
          </a:p>
          <a:p>
            <a:pPr lvl="0"/>
            <a:r>
              <a:rPr sz="1800" dirty="0"/>
              <a:t>Converts a string to uppercase.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Convert the 'job' column in the employees table to uppercase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UPPER</a:t>
            </a:r>
            <a:r>
              <a:rPr sz="1400" dirty="0">
                <a:latin typeface="Courier"/>
              </a:rPr>
              <a:t>(job)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Trim Function (TRIM):</a:t>
            </a:r>
          </a:p>
          <a:p>
            <a:pPr lvl="0"/>
            <a:r>
              <a:rPr sz="1800" dirty="0"/>
              <a:t>Removes leading and trailing whitespace from a string.</a:t>
            </a:r>
          </a:p>
          <a:p>
            <a:pPr lvl="0" indent="0">
              <a:buNone/>
            </a:pPr>
            <a:r>
              <a:rPr sz="1200" i="1" dirty="0">
                <a:solidFill>
                  <a:srgbClr val="8F5902"/>
                </a:solidFill>
                <a:latin typeface="Courier"/>
              </a:rPr>
              <a:t>-- Remove leading and trailing whitespace from the</a:t>
            </a:r>
            <a:br>
              <a:rPr sz="1200" dirty="0"/>
            </a:br>
            <a:r>
              <a:rPr sz="12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2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2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200" dirty="0"/>
            </a:br>
            <a:r>
              <a:rPr sz="12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200" dirty="0">
                <a:latin typeface="Courier"/>
              </a:rPr>
              <a:t>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200" dirty="0">
                <a:latin typeface="Courier"/>
              </a:rPr>
              <a:t>(</a:t>
            </a:r>
            <a:r>
              <a:rPr sz="1200" dirty="0" err="1">
                <a:latin typeface="Courier"/>
              </a:rPr>
              <a:t>ename</a:t>
            </a:r>
            <a:r>
              <a:rPr sz="1200" dirty="0">
                <a:latin typeface="Courier"/>
              </a:rPr>
              <a:t>) </a:t>
            </a:r>
            <a:r>
              <a:rPr sz="12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200" dirty="0">
                <a:latin typeface="Courier"/>
              </a:rPr>
              <a:t> </a:t>
            </a:r>
            <a:r>
              <a:rPr sz="1200" dirty="0" err="1">
                <a:latin typeface="Courier"/>
              </a:rPr>
              <a:t>employees.emp</a:t>
            </a:r>
            <a:r>
              <a:rPr sz="12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and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063294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0190D5-EAFE-6AD1-1B88-7693CEF8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C0208-902D-C2DC-2712-A0A48B89E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9FDC-5624-461A-C352-B6F1E4543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Ltrim</a:t>
            </a:r>
            <a:r>
              <a:rPr sz="1800" b="1" dirty="0"/>
              <a:t> Function (LTRIM):</a:t>
            </a:r>
          </a:p>
          <a:p>
            <a:pPr lvl="0"/>
            <a:r>
              <a:rPr sz="1800" dirty="0"/>
              <a:t>Removes leading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leading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front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trimmed_lstring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Rtrim</a:t>
            </a:r>
            <a:r>
              <a:rPr sz="1800" b="1" dirty="0"/>
              <a:t> Function (RTRIM):</a:t>
            </a:r>
          </a:p>
          <a:p>
            <a:pPr lvl="0"/>
            <a:r>
              <a:rPr sz="1800" dirty="0"/>
              <a:t>Removes trailing whitespace from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Remove trailing whitespace from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It remove the whitespaces from back of a string text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RTRIM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    tinitiate.com     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trimmed_rstring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30310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EC748-F8E8-F8DB-0AD7-F51E6F85A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034D-4F9B-A3AC-9580-EFF3B359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63963-7622-3DA0-7B57-CFB4B3EFF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 err="1"/>
              <a:t>Charindex</a:t>
            </a:r>
            <a:r>
              <a:rPr sz="1800" b="1" dirty="0"/>
              <a:t> Function (CHARINDEX):</a:t>
            </a:r>
          </a:p>
          <a:p>
            <a:pPr lvl="0"/>
            <a:r>
              <a:rPr sz="1800" dirty="0"/>
              <a:t>Returns the position of a substring within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Find the position of 'e'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CHARINDEX(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'e'</a:t>
            </a:r>
            <a:r>
              <a:rPr sz="1400" dirty="0">
                <a:latin typeface="Courier"/>
              </a:rPr>
              <a:t>,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Left Function (LEFT):</a:t>
            </a:r>
          </a:p>
          <a:p>
            <a:pPr lvl="0"/>
            <a:r>
              <a:rPr sz="1800" dirty="0"/>
              <a:t>Extracts a specified number of characters from the left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first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LEFT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727373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49868-1363-2A95-C995-765C19085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E75E-78E6-BBDE-357A-C6E270DD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5883E-5169-2EB2-396C-1AA7B14FE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Right Function (RIGHT):</a:t>
            </a:r>
          </a:p>
          <a:p>
            <a:pPr lvl="0"/>
            <a:r>
              <a:rPr sz="1800" dirty="0"/>
              <a:t>Extracts a specified number of characters from the right side of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Extract the last three characters from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'loc' column in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RIGHT</a:t>
            </a:r>
            <a:r>
              <a:rPr sz="1400" dirty="0">
                <a:latin typeface="Courier"/>
              </a:rPr>
              <a:t>(loc,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Reverse Function (REVERSE):</a:t>
            </a:r>
          </a:p>
          <a:p>
            <a:pPr lvl="0"/>
            <a:r>
              <a:rPr sz="1800" dirty="0"/>
              <a:t>Reverses the characters in a 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Reverse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in the employees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REVERSE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531732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B2E8B-E60B-A014-8327-334098E3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9179E-E63E-BC61-E772-53273A711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String functions in SQL Server: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4238E-BAE4-B9D5-BEC7-9415094B4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Replace Function (REPLACE):</a:t>
            </a:r>
          </a:p>
          <a:p>
            <a:pPr lvl="0"/>
            <a:r>
              <a:rPr sz="1800" dirty="0"/>
              <a:t>Replaces occurrences of a substring within a string with another substring.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Replace 'a' with 'X' in the '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dname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' column of the departments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REPLACE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dname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'a'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'X'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;</a:t>
            </a:r>
          </a:p>
          <a:p>
            <a:pPr marL="0" lvl="0" indent="0">
              <a:spcBef>
                <a:spcPts val="3000"/>
              </a:spcBef>
              <a:buNone/>
            </a:pPr>
            <a:r>
              <a:rPr sz="1800" b="1" dirty="0"/>
              <a:t>Case Statement (CASE):</a:t>
            </a:r>
          </a:p>
          <a:p>
            <a:pPr lvl="0"/>
            <a:r>
              <a:rPr sz="1800" dirty="0"/>
              <a:t>Evaluates conditions and returns a value when the first condition is met.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Decode the value 'clerk' to 'Clerk', 'salesman' to 'Salesman' in the 'job' column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CASE</a:t>
            </a:r>
            <a:r>
              <a:rPr sz="1400" dirty="0">
                <a:latin typeface="Courier"/>
              </a:rPr>
              <a:t> job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'Clerk'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THEN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'Salesman'</a:t>
            </a:r>
            <a:br>
              <a:rPr sz="1400" dirty="0"/>
            </a:br>
            <a:r>
              <a:rPr sz="1400" dirty="0">
                <a:latin typeface="Courier"/>
              </a:rPr>
              <a:t>    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ELSE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'Unknown'</a:t>
            </a:r>
            <a:br>
              <a:rPr sz="1400" dirty="0"/>
            </a:br>
            <a:r>
              <a:rPr sz="1400" dirty="0">
                <a:latin typeface="Courier"/>
              </a:rPr>
              <a:t>   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END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job_title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;</a:t>
            </a:r>
            <a:endParaRPr sz="1800" dirty="0">
              <a:latin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6909922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875</Words>
  <Application>Microsoft Office PowerPoint</Application>
  <PresentationFormat>On-screen Show (16:9)</PresentationFormat>
  <Paragraphs>59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DQL - String Functions</vt:lpstr>
      <vt:lpstr>String functions in SQL Server:</vt:lpstr>
      <vt:lpstr>String functions in SQL Server:</vt:lpstr>
      <vt:lpstr>String functions in SQL Server:</vt:lpstr>
      <vt:lpstr>String functions in SQL Server:</vt:lpstr>
      <vt:lpstr>String functions in SQL Server:</vt:lpstr>
      <vt:lpstr>String functions in SQL Server:</vt:lpstr>
      <vt:lpstr>String functions in SQL Server:</vt:lpstr>
      <vt:lpstr>String functions in SQL Server: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1</cp:revision>
  <dcterms:created xsi:type="dcterms:W3CDTF">2025-08-01T10:00:43Z</dcterms:created>
  <dcterms:modified xsi:type="dcterms:W3CDTF">2025-08-01T10:07:02Z</dcterms:modified>
</cp:coreProperties>
</file>