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 to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SQL Server is a comprehensive relational database management system (RDBMS) developed by Microsoft.</a:t>
            </a:r>
          </a:p>
          <a:p>
            <a:pPr lvl="0"/>
            <a:r>
              <a:rPr sz="1800" dirty="0"/>
              <a:t>It serves as a reliable platform for efficiently storing, managing, and accessing data.</a:t>
            </a:r>
          </a:p>
          <a:p>
            <a:pPr lvl="0"/>
            <a:r>
              <a:rPr sz="1800" dirty="0"/>
              <a:t>SQL Server is widely adopted in enterprises for use cases ranging from small databases to large-scale, business-critical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Key Features of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b="1" dirty="0"/>
              <a:t>Structured Data Storage and Control:</a:t>
            </a:r>
          </a:p>
          <a:p>
            <a:pPr lvl="1"/>
            <a:r>
              <a:rPr sz="1800" dirty="0"/>
              <a:t>SQL Server organizes data using structured tables, enabling efficient management and storage.</a:t>
            </a:r>
          </a:p>
          <a:p>
            <a:pPr lvl="1"/>
            <a:r>
              <a:rPr sz="1800" dirty="0"/>
              <a:t>It supports diverse data types like strings, numbers, dates, and more, making it adaptable to various data requirements.</a:t>
            </a:r>
          </a:p>
          <a:p>
            <a:pPr lvl="0"/>
            <a:r>
              <a:rPr sz="1800" b="1" dirty="0"/>
              <a:t>Advanced Querying and Data Operations:</a:t>
            </a:r>
          </a:p>
          <a:p>
            <a:pPr lvl="1"/>
            <a:r>
              <a:rPr sz="1800" dirty="0"/>
              <a:t>SQL Server leverages SQL (Structured Query Language) for powerful data querying and manipulation.</a:t>
            </a:r>
          </a:p>
          <a:p>
            <a:pPr lvl="1"/>
            <a:r>
              <a:rPr sz="1800" dirty="0"/>
              <a:t>SQL allows for precise data retrieval, record insertion, updates, and deletion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AA165-E458-F382-DF8C-0847B20AA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1B42-48CF-023B-0E2A-ECD9966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Key Features of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FFF0-5FC8-C9AB-4172-C2457A5B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IN" sz="1800" b="1" dirty="0"/>
              <a:t>Security and Regulatory Support:</a:t>
            </a:r>
          </a:p>
          <a:p>
            <a:pPr lvl="1"/>
            <a:r>
              <a:rPr sz="1800" dirty="0"/>
              <a:t>The platform includes advanced security mechanisms such as encryption, user permissions, and auditing to safeguard data.</a:t>
            </a:r>
          </a:p>
          <a:p>
            <a:pPr lvl="1"/>
            <a:r>
              <a:rPr lang="en-IN" sz="1800" dirty="0"/>
              <a:t>Fa</a:t>
            </a:r>
            <a:r>
              <a:rPr sz="1800" dirty="0" err="1"/>
              <a:t>cilitates</a:t>
            </a:r>
            <a:r>
              <a:rPr sz="1800" dirty="0"/>
              <a:t> compliance with data regulations like GDPR, HIPAA,</a:t>
            </a:r>
            <a:r>
              <a:rPr lang="en-IN" sz="1800" dirty="0"/>
              <a:t> and others.</a:t>
            </a:r>
            <a:endParaRPr sz="1800" dirty="0"/>
          </a:p>
          <a:p>
            <a:pPr lvl="0"/>
            <a:r>
              <a:rPr sz="1800" b="1" dirty="0"/>
              <a:t>Performance and Scalability:</a:t>
            </a:r>
          </a:p>
          <a:p>
            <a:pPr lvl="1"/>
            <a:r>
              <a:rPr sz="1800" dirty="0"/>
              <a:t>Built for scalability, SQL Server can handle growing volumes of data seamlessly.</a:t>
            </a:r>
          </a:p>
          <a:p>
            <a:pPr lvl="1"/>
            <a:r>
              <a:rPr sz="1800" dirty="0"/>
              <a:t>Features like in-memory computing, indexing, and query optimization ensure rapid data processing and performance.</a:t>
            </a:r>
          </a:p>
          <a:p>
            <a:pPr lvl="0"/>
            <a:r>
              <a:rPr sz="1800" b="1" dirty="0"/>
              <a:t>Analytics and Business Intelligence:</a:t>
            </a:r>
          </a:p>
          <a:p>
            <a:pPr lvl="1"/>
            <a:r>
              <a:rPr lang="en-IN" sz="1800" dirty="0"/>
              <a:t>Integrates</a:t>
            </a:r>
            <a:r>
              <a:rPr sz="1800" dirty="0"/>
              <a:t> tools for BI and analytics, </a:t>
            </a:r>
            <a:r>
              <a:rPr lang="en-IN" sz="1800" dirty="0"/>
              <a:t>to</a:t>
            </a:r>
            <a:r>
              <a:rPr sz="1800" dirty="0"/>
              <a:t> analyze, generate reports, and insights.</a:t>
            </a:r>
          </a:p>
          <a:p>
            <a:pPr lvl="1"/>
            <a:r>
              <a:rPr sz="1800" dirty="0"/>
              <a:t>It also supports machine learning, data mining, and advanced analysis.</a:t>
            </a:r>
          </a:p>
        </p:txBody>
      </p:sp>
    </p:spTree>
    <p:extLst>
      <p:ext uri="{BB962C8B-B14F-4D97-AF65-F5344CB8AC3E}">
        <p14:creationId xmlns:p14="http://schemas.microsoft.com/office/powerpoint/2010/main" val="28912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Use Cases for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b="1" dirty="0"/>
              <a:t>Transactional Workloads:</a:t>
            </a:r>
            <a:r>
              <a:rPr sz="1800" dirty="0"/>
              <a:t> SQL Server excels in scenarios requiring fast, reliable transactions such as online retail, banking, and logistics.</a:t>
            </a:r>
          </a:p>
          <a:p>
            <a:pPr lvl="0"/>
            <a:r>
              <a:rPr sz="1800" b="1" dirty="0"/>
              <a:t>Data Warehousing and BI:</a:t>
            </a:r>
            <a:r>
              <a:rPr sz="1800" dirty="0"/>
              <a:t> Ideal for enterprise reporting and analytics, SQL Server manages large datasets and supports business intelligence operations.</a:t>
            </a:r>
          </a:p>
          <a:p>
            <a:pPr lvl="0"/>
            <a:r>
              <a:rPr sz="1800" b="1" dirty="0"/>
              <a:t>Digital Content Management:</a:t>
            </a:r>
            <a:r>
              <a:rPr sz="1800" dirty="0"/>
              <a:t> Websites, blogs, and digital platforms use SQL Server to handle structured content with reliability and scalability.</a:t>
            </a:r>
          </a:p>
          <a:p>
            <a:pPr lvl="0"/>
            <a:r>
              <a:rPr sz="1800" b="1" dirty="0"/>
              <a:t>Enterprise Applications:</a:t>
            </a:r>
            <a:r>
              <a:rPr sz="1800" dirty="0"/>
              <a:t> SQL Server is often the backend for CRM, ERP, and inventory management systems, where performance and data integrity are essential.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SQL Server is a robust and flexible RDBMS offering extensive capabilities for data storage, processing, and analytics.</a:t>
            </a:r>
          </a:p>
          <a:p>
            <a:pPr lvl="0"/>
            <a:r>
              <a:rPr sz="1800" dirty="0"/>
              <a:t>Whether developing a lightweight app or a mission-critical enterprise solution, SQL Server delivers the essential tools and performance to meet your database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401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Introduction to SQL Server</vt:lpstr>
      <vt:lpstr>Key Features of SQL Server</vt:lpstr>
      <vt:lpstr>Key Features of SQL Server</vt:lpstr>
      <vt:lpstr>Use Cases for SQL Server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2025-08-01T08:38:36Z</dcterms:created>
  <dcterms:modified xsi:type="dcterms:W3CDTF">2025-08-01T09:00:47Z</dcterms:modified>
</cp:coreProperties>
</file>