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6" r:id="rId9"/>
    <p:sldId id="263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F9321E30-686E-5DFF-29F0-46EBBC5D4A3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89E04-78FB-306E-C4FC-6B7D6F2FF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BE40-09B0-3F0B-09CE-986F399D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FOREIGN KEY Constraints on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and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projectno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columns in the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emp_projects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table referencing the respective columns in the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emp and projects tables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employees.emp_projects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fk_emp_no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FOREIGN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employees.emp_projects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fk_project_no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FOREIGN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projectno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employees.projects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projectno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orders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order_id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customer_id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lang="en-US" sz="1400" dirty="0">
                <a:latin typeface="Courier"/>
              </a:rPr>
              <a:t> customers(</a:t>
            </a:r>
            <a:r>
              <a:rPr lang="en-US" sz="1400" dirty="0" err="1">
                <a:latin typeface="Courier"/>
              </a:rPr>
              <a:t>customer_id</a:t>
            </a:r>
            <a:r>
              <a:rPr lang="en-US" sz="1400" dirty="0">
                <a:latin typeface="Courier"/>
              </a:rPr>
              <a:t>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order_date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AA8959-66D7-BFE7-CFFD-082214E6853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FOREIGN KEY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1E7D8-05B6-A8B6-5B4E-B2ED9449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41BF0A-F32E-9175-2A43-3567F0A4E02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2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Data Definition Language (DDL) constraints are also used to enforce rules on the structure of a database table, ensuring data integrity and consistency by enforcing certain conditions on the data being inserted, updated, or deleted in the table.</a:t>
            </a:r>
          </a:p>
          <a:p>
            <a:pPr lvl="0"/>
            <a:r>
              <a:rPr sz="1800" dirty="0"/>
              <a:t>These constraints are applied to columns when the table is created or altered.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B7387A-1D7A-68C4-694B-5B503DCEB70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DDL - Constraints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9658B-7317-4BC5-34FA-9EAEC474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C1AD834-7CF3-1545-97BA-BB4B81E35BA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ensures that a column cannot contain NULL values.</a:t>
            </a:r>
          </a:p>
          <a:p>
            <a:pPr lvl="0"/>
            <a:r>
              <a:rPr sz="1800" dirty="0"/>
              <a:t>It enforces that every row in the table must have a value for that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emp_projectno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EmpProjects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emp_projectno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dept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projectno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projects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projectno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D4B76-B99B-B05F-AFBC-9609661BD23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NULL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910CE-810A-F107-F4AC-ECDFC62C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5A4AE3-1895-17CC-C153-88FE3362BBF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4C36F-DCB9-4478-58C9-C8012A650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E869-3F59-E56B-8E2D-7A05CDF4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staff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name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255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age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294F7-4021-BA12-DAEE-AF9D90CA320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NULL Constraint: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EAC14-5B37-3661-756E-6D836F6B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64A85C8-15D2-86A2-7DB5-7234EBD8369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6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ensures that the values in a column (or a group of columns) are unique across all rows in the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UNIQUE Constraint to the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unique_empno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UNIQUE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students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student_id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email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UNIQUE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name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also add unique constraint across group of columns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students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unique_ename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UNIQUE</a:t>
            </a:r>
            <a:r>
              <a:rPr sz="1400" dirty="0">
                <a:latin typeface="Courier"/>
              </a:rPr>
              <a:t> (email, name);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091398-0DCA-A110-EBC0-A83BDD4DB3C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UNIQUE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761C6-F42A-F8D5-2C23-A04D413C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45AD51-C3D0-436A-9E56-D8BFB47BC3A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specifies a condition that must be satisfied for each row in the table.</a:t>
            </a:r>
          </a:p>
          <a:p>
            <a:pPr lvl="0"/>
            <a:r>
              <a:rPr sz="1800" dirty="0"/>
              <a:t>It allows you to define custom rules for data validation.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CHECK Constraint on budget column in the projects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chk_budget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CHECK</a:t>
            </a:r>
            <a:r>
              <a:rPr sz="1400" dirty="0">
                <a:latin typeface="Courier"/>
              </a:rPr>
              <a:t> (budget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products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product_id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product_name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255</a:t>
            </a:r>
            <a:r>
              <a:rPr sz="1400" dirty="0">
                <a:latin typeface="Courier"/>
              </a:rPr>
              <a:t>),</a:t>
            </a:r>
            <a:br>
              <a:rPr sz="1400" dirty="0"/>
            </a:br>
            <a:r>
              <a:rPr sz="1400" dirty="0">
                <a:latin typeface="Courier"/>
              </a:rPr>
              <a:t>    price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DECIMAL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quantity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chk_price_quantity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CHECK</a:t>
            </a:r>
            <a:r>
              <a:rPr sz="1400" dirty="0">
                <a:latin typeface="Courier"/>
              </a:rPr>
              <a:t> (price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quantity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EE356-8608-613D-5295-163D506D1E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CHECK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97107-A244-3722-7173-F641E924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8355A2-C178-0D1B-2A23-405993E8787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uniquely identifies each record in a table and ensures that there are no duplicate values in the specified column(s).</a:t>
            </a:r>
            <a:endParaRPr sz="1400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dept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pk_dept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pk_emp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projectno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projects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pk_projects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projectno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8611AD-15CF-F0C8-CC77-BA0374576A5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PRIMARY KEY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16BA1-A1F2-11EC-90DB-1AB8D282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6C51DB-F37B-1870-274D-89F113B4E2A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242DE-0B67-E262-ECBE-5BA8C5D8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0C58-7D05-5794-5C2D-6EBCD430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emp_projectno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column in the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EmpProjects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table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employees.emp_projects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pk_empprojects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emp_projectno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customers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customer_id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order_date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7A6C2E-C27E-6518-A3C7-9A2CF21BF7E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PRIMARY KEY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59322-0015-0484-4761-84B2FB60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9C1C4D-B7A6-FB60-3CBE-ADCFE633E2E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3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establishes a relationship between two tables.</a:t>
            </a:r>
          </a:p>
          <a:p>
            <a:pPr lvl="0"/>
            <a:r>
              <a:rPr sz="1800" dirty="0"/>
              <a:t>It ensures referential integrity by enforcing a link between the data in the foreign key column(s) and the primary key or unique key in another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FOREIGN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 referencing the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dept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fk_deptno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FOREIGN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256B9D-116C-4E98-BDE2-98D5981259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FOREIGN KEY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B1C3D-EC85-A2CB-CCAB-82A46F33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048B87-2F5C-E558-EBC1-42476C9BDA2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962</Words>
  <Application>Microsoft Office PowerPoint</Application>
  <PresentationFormat>On-screen Show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2025-08-01T09:30:49Z</dcterms:created>
  <dcterms:modified xsi:type="dcterms:W3CDTF">2025-08-12T09:08:25Z</dcterms:modified>
</cp:coreProperties>
</file>