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AC49FCCE-B1DF-D7FC-4355-63E2B85FB10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7D43-D6B0-DE29-44D9-F9D190C2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CFEB-A842-FAEA-1EE9-974720BD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max_salaries.deptno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max_salaries.max_salary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1AC557-B09E-B290-207A-E24DFA5C770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D48A5-765B-2243-EDAD-8E51E983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DE6E6B-1803-CD7A-C9E5-11B6FA214F5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Retrieves the minimum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minimum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min_salary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lowest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AC4544-3823-A9C5-B470-5A0A0C8CA09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5A857-80DE-3422-1EB0-26B2118A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88B35F-CE42-60D2-0CC8-093495D1FBA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887E1-EBFB-7F0E-CFE2-ECE0214F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C6C6-5590-FE1A-45D6-B3681214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min_salaries.min_salary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E8DF1B-A48C-AE5E-F98C-2A8D5B3C62D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34DC2-C1CB-05A5-47C5-F5822411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E0B8A7-8E5D-D441-284D-2DEDD60458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A83-C466-6E86-E704-CCEC3FA1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6095-0553-E4B2-4A97-F19255AE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department(s) with the lowest average 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both max and min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Determine the highest and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585A5C-895E-6E09-80F8-FD86689D30A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61BFB-50B3-8005-24DB-C47ED1163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E4AAE5-2544-891D-5E53-28DE3ED6DC9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0188-C1FD-0F4B-B20F-8C991CD8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97F-ADFD-8959-5BBF-58BB83DC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--Find the department(s) with the highest and lowest average salary,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along with their respective average salaries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266CD7-7DBF-0D89-2F3C-ED2739AA3A0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FBD38-645E-379E-FF97-9D23101F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21E606-3FDF-DAAC-DF8A-3DBA5819458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83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BE3D-5D7A-A919-D780-7EC884C5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5CCE-7050-AF51-327D-EAB6BE9C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highest salary and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salary_extremes.deptno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salary_extremes.max_salary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salary_extremes.min_salary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F2AB9-741C-A849-47E0-3E2A825C63A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5FFD7-EE24-79A9-D211-D3CE8883D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346630-E352-F9D0-169F-ADBC24C67A7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Aggregate functions in SQL Server are used to perform calculations on a set of values and return a single value as a result.</a:t>
            </a:r>
          </a:p>
          <a:p>
            <a:pPr lvl="0"/>
            <a:r>
              <a:rPr sz="1800" dirty="0"/>
              <a:t>They allow you to derive summary statistics or perform calculations across multiple rows in a table.</a:t>
            </a:r>
          </a:p>
          <a:p>
            <a:pPr lvl="0"/>
            <a:r>
              <a:rPr sz="1800" dirty="0"/>
              <a:t>These functions can be combined with other clauses like GROUP BY, HAVING, and DISTINCT to perform more sophisticated analysis and summarization of data in SQL Server.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11A5C-04F0-BB68-EDF4-6C70A6DAA6F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Aggregate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538C9-F36B-CADF-E005-64E75A5F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46EE36-4866-2554-B087-09BA399F377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Counts the number of rows in a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Counts the number of rows in a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hired after 1985 in each department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only display departments with more than 3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219E9F-1FC1-EE22-E902-D4724B15BE2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COUNT: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6553-8879-EC7B-D252-BF1566AE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17A1D2-9BAC-D779-CFFA-1F538F6415A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FF5B-8AAC-B5F7-6D54-84E62925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EC3C-22E6-12E4-EDCF-CEA5B3FB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number of employees hired each year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hire_year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0E840A-B3BB-3DBC-EB94-428E4396D3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COUNT: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F55E-91C6-8772-E9C0-DDA76D1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A793DE1-A833-133B-99EB-7041D60D9A3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Calculates the sum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sum of salary of all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ordered by the total budget in descending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03B073-233C-9E87-B315-6749E39F36D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SUM: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0CADD-BA46-500B-F2DC-4B90C6FB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CA114-9110-E636-59F6-A10D14EED1A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F213-D30D-2E7E-CF85-98BCBE2D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8C61-AD59-A766-F882-3C390509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 and display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departments with commissions exceeding 500, ordered by total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76E771-684E-5E4F-B788-96F06030BB2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SUM: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2111E-9A5E-6690-7EA1-3961399B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A084AD-428E-5454-BF1D-FAACA061C2E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Computes the average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Calculates the average value of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in each job position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hired after 1982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8A06E5-60E4-3728-6BF8-767F51DE886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AVG: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1997B-F4CC-2C77-E5BA-F4D9B35D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F51706D-E56B-68CB-9FD0-1C8D9B4A871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3C43-AE38-17BF-4D71-442E8943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211A-5827-3007-CD7E-32D3AE49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departments where the average salary is higher than $2500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job position with the highest average salary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display the result along with the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B8635-2668-6AD6-BD10-45F2738714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AVG: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DC31E-E1B5-5B3A-2138-E8F50A09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B58DBB-B262-F79A-049D-7391C647BBF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Retrieves the maximum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maximum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070D58-AEDF-45C3-9058-C80CAA8B97A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MAX: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17A2-57FB-4F9C-D00F-11BDE203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C4F82A-ACD3-0A34-EF02-63B1DA5AD36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1485</Words>
  <Application>Microsoft Office PowerPoint</Application>
  <PresentationFormat>On-screen Show (16:9)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2025-08-01T10:18:01Z</dcterms:created>
  <dcterms:modified xsi:type="dcterms:W3CDTF">2025-08-12T09:10:11Z</dcterms:modified>
</cp:coreProperties>
</file>