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85B29D54-3AED-14E1-B96E-AEC3E0C909D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D049-B05E-71A9-61D6-35F2364B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262F-1C27-7862-B84F-724BE1E2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ISNULL Function (ISNULL):</a:t>
            </a:r>
          </a:p>
          <a:p>
            <a:pPr lvl="0"/>
            <a:r>
              <a:rPr sz="1800" dirty="0"/>
              <a:t>Replaces null values with a specified replacement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nulls in the 'commission' column with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ISNULL(commission 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Coalesce Function (COALESCE):</a:t>
            </a:r>
          </a:p>
          <a:p>
            <a:pPr lvl="0"/>
            <a:r>
              <a:rPr sz="1800" dirty="0"/>
              <a:t>Replaces NULL with a specified value or returns the first non-NULL value in a list of arguments.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Return the first non-null value among 'comm', 'bonus', and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COALESCE</a:t>
            </a:r>
            <a:r>
              <a:rPr sz="1400" dirty="0">
                <a:latin typeface="Courier"/>
              </a:rPr>
              <a:t>(commission ,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compensation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39A8BA-82EA-817C-562A-28BA2E95FB7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745A-162C-6AEF-219F-C5477B34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D2A70F-90BC-E18F-9BC7-E49DC650A75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String functions in SQL Server are used to manipulate text data.</a:t>
            </a:r>
          </a:p>
          <a:p>
            <a:pPr lvl="0"/>
            <a:r>
              <a:rPr sz="1800" dirty="0"/>
              <a:t>They provide a variety of operations to perform tasks such as searching for substrings, modifying case, trimming whitespace, and extracting parts of strings.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C6064-DAE5-1ED8-E008-51E7C95AABA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String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DEB9-93C4-2674-B37E-9D40BA74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3A5C84-EE7B-DDC0-87B0-D88C787E251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Length Function (LEN):</a:t>
            </a:r>
          </a:p>
          <a:p>
            <a:pPr lvl="0"/>
            <a:r>
              <a:rPr sz="1800" dirty="0"/>
              <a:t>Returns the number of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length of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LEN(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Substring Function (SUBSTRING):</a:t>
            </a:r>
          </a:p>
          <a:p>
            <a:pPr lvl="0"/>
            <a:r>
              <a:rPr sz="1800" dirty="0"/>
              <a:t>Extracts a substring from a string based on a specified start position and optional length.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SUBSTRING(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F226E2-676E-7469-793A-DAFAADE929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EFA19-01C9-8295-4485-A8E14BFD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64BC81-542E-74B2-E9BD-5774DF19BDF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D9F9-C6DE-92EE-78C0-562E2E12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EF56-46D6-C9F5-21C7-A2E2ECDA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Concatenation Operator (+):</a:t>
            </a:r>
          </a:p>
          <a:p>
            <a:pPr lvl="0"/>
            <a:r>
              <a:rPr sz="1800" dirty="0"/>
              <a:t>Concatenates two or more strings together.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Concatenate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and 'job' columns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-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Lower Function (LOWER):</a:t>
            </a:r>
          </a:p>
          <a:p>
            <a:pPr lvl="0"/>
            <a:r>
              <a:rPr sz="1800" dirty="0"/>
              <a:t>Converts a string to lowercase.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 to lowercase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LOWER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658A66-669A-B830-5695-9D804DC9E12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70CC-E105-D044-F66B-D2D35E44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4513FF-2716-207E-157A-E19DC276118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05EF-71ED-1E6D-7B30-97A14CCC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D296-2527-FFF1-BD40-374AF07A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Upper Function (UPPER):</a:t>
            </a:r>
          </a:p>
          <a:p>
            <a:pPr lvl="0"/>
            <a:r>
              <a:rPr sz="1800" dirty="0"/>
              <a:t>Converts a string to uppercase.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'job' column in the employees table to uppercase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400" dirty="0">
                <a:latin typeface="Courier"/>
              </a:rPr>
              <a:t>(job)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Trim Function (TRIM):</a:t>
            </a:r>
          </a:p>
          <a:p>
            <a:pPr lvl="0"/>
            <a:r>
              <a:rPr sz="1800" dirty="0"/>
              <a:t>Removes leading and trailing whitespace from a string.</a:t>
            </a:r>
          </a:p>
          <a:p>
            <a:pPr lvl="0" indent="0">
              <a:buNone/>
            </a:pPr>
            <a:r>
              <a:rPr sz="1200" i="1" dirty="0">
                <a:solidFill>
                  <a:srgbClr val="8F5902"/>
                </a:solidFill>
                <a:latin typeface="Courier"/>
              </a:rPr>
              <a:t>-- Remove leading and trailing whitespace from the</a:t>
            </a:r>
            <a:br>
              <a:rPr sz="1200" dirty="0"/>
            </a:br>
            <a:r>
              <a:rPr sz="12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2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2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ename</a:t>
            </a:r>
            <a:r>
              <a:rPr sz="1200" dirty="0">
                <a:latin typeface="Courier"/>
              </a:rPr>
              <a:t>)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employees.emp</a:t>
            </a:r>
            <a:r>
              <a:rPr sz="12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and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F5BD42-EC23-3FC0-AC2C-A4907AC073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079FA-EAF1-E0FD-527C-48501E8B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5BC3BF-F663-F8D6-3BE0-98643AF5BAA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90D5-EAFE-6AD1-1B88-7693CEF8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9FDC-5624-461A-C352-B6F1E454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Ltrim</a:t>
            </a:r>
            <a:r>
              <a:rPr sz="1800" b="1" dirty="0"/>
              <a:t> Function (LTRIM):</a:t>
            </a:r>
          </a:p>
          <a:p>
            <a:pPr lvl="0"/>
            <a:r>
              <a:rPr sz="1800" dirty="0"/>
              <a:t>Removes leading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leading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trimmed_lstring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Rtrim</a:t>
            </a:r>
            <a:r>
              <a:rPr sz="1800" b="1" dirty="0"/>
              <a:t> Function (RTRIM):</a:t>
            </a:r>
          </a:p>
          <a:p>
            <a:pPr lvl="0"/>
            <a:r>
              <a:rPr sz="1800" dirty="0"/>
              <a:t>Removes trailing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trailing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trimmed_rstring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DED6A7-6681-B905-3303-382DB04C290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F72B-8088-2A83-9527-C960B5DD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FA765D-FF88-ACF8-91CF-9F888E11217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C748-F8E8-F8DB-0AD7-F51E6F85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3963-7622-3DA0-7B57-CFB4B3EF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Charindex</a:t>
            </a:r>
            <a:r>
              <a:rPr sz="1800" b="1" dirty="0"/>
              <a:t> Function (CHARINDEX):</a:t>
            </a:r>
          </a:p>
          <a:p>
            <a:pPr lvl="0"/>
            <a:r>
              <a:rPr sz="1800" dirty="0"/>
              <a:t>Returns the position of a substring within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position of 'e'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CHARINDEX(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'e'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Left Function (LEFT):</a:t>
            </a:r>
          </a:p>
          <a:p>
            <a:pPr lvl="0"/>
            <a:r>
              <a:rPr sz="1800" dirty="0"/>
              <a:t>Extracts a specified number of characters from the left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F002AD-B122-865B-7D0E-C51B1792BE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7C17-4828-AB36-0BD9-BFC305FB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BB37C9-6278-05EE-7C57-C6D23D0138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9868-1363-2A95-C995-765C1908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83E-5169-2EB2-396C-1AA7B14F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Right Function (RIGHT):</a:t>
            </a:r>
          </a:p>
          <a:p>
            <a:pPr lvl="0"/>
            <a:r>
              <a:rPr sz="1800" dirty="0"/>
              <a:t>Extracts a specified number of characters from the right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last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'loc'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(loc,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Reverse Function (REVERSE):</a:t>
            </a:r>
          </a:p>
          <a:p>
            <a:pPr lvl="0"/>
            <a:r>
              <a:rPr sz="1800" dirty="0"/>
              <a:t>Reverses the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Reverse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REVERSE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1A2C03-4BB5-0A6E-0EB5-3D020ADEFAA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CAB49-9F9B-AC71-3FC9-524CD043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921E-BCDA-CA07-0481-93EF300F5B8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3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2E8B-E60B-A014-8327-334098E3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38E-BAE4-B9D5-BEC7-9415094B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Replace Function (REPLACE):</a:t>
            </a:r>
          </a:p>
          <a:p>
            <a:pPr lvl="0"/>
            <a:r>
              <a:rPr sz="1800" dirty="0"/>
              <a:t>Replaces occurrences of a substring within a string with another substring.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'a' with 'X'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REPLACE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'a'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'X'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Case Statement (CASE):</a:t>
            </a:r>
          </a:p>
          <a:p>
            <a:pPr lvl="0"/>
            <a:r>
              <a:rPr sz="1800" dirty="0"/>
              <a:t>Evaluates conditions and returns a value when the first condition is met.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Decode the value 'clerk' to 'Clerk', 'salesman' to 'Salesman' in the 'job'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'Unknown'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job_title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9BF725-536B-1FCD-66AE-7E42724C7F2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84C2-E195-E936-B7E7-98E4ED1E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D75001-872B-C263-26B9-DA584C21CA4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911</Words>
  <Application>Microsoft Office PowerPoint</Application>
  <PresentationFormat>On-screen Show (16:9)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2025-08-01T10:00:43Z</dcterms:created>
  <dcterms:modified xsi:type="dcterms:W3CDTF">2025-08-12T09:14:18Z</dcterms:modified>
</cp:coreProperties>
</file>