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2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226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Freeform: Shape 21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2" name="Picture 1" descr="sqlserver.png"/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25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548876"/>
          </a:xfrm>
          <a:solidFill>
            <a:schemeClr val="tx1"/>
          </a:solidFill>
        </p:spPr>
        <p:txBody>
          <a:bodyPr>
            <a:normAutofit/>
          </a:bodyPr>
          <a:lstStyle/>
          <a:p>
            <a:pPr marL="0" lvl="0" indent="0" algn="l">
              <a:buNone/>
            </a:pPr>
            <a:r>
              <a:rPr sz="2800" dirty="0">
                <a:solidFill>
                  <a:schemeClr val="bg1"/>
                </a:solidFill>
              </a:rPr>
              <a:t>Introduction to SQL Server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SQL Server is a comprehensive relational database management system (RDBMS) developed by Microsoft.</a:t>
            </a:r>
          </a:p>
          <a:p>
            <a:pPr lvl="0"/>
            <a:r>
              <a:rPr sz="1800" dirty="0"/>
              <a:t>It serves as a reliable platform for efficiently storing, managing, and accessing data.</a:t>
            </a:r>
          </a:p>
          <a:p>
            <a:pPr lvl="0"/>
            <a:r>
              <a:rPr sz="1800" dirty="0"/>
              <a:t>SQL Server is widely adopted in enterprises for use cases ranging from small databases to large-scale, business-critical systems.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43AECAA-C103-72B8-9542-D762C8290E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51FB144-C178-0B45-712B-F2F93FAD1648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b="1" dirty="0"/>
              <a:t>Structured Data Storage and Control:</a:t>
            </a:r>
          </a:p>
          <a:p>
            <a:pPr lvl="1"/>
            <a:r>
              <a:rPr sz="1800" dirty="0"/>
              <a:t>SQL Server organizes data using structured tables, enabling efficient management and storage.</a:t>
            </a:r>
          </a:p>
          <a:p>
            <a:pPr lvl="1"/>
            <a:r>
              <a:rPr sz="1800" dirty="0"/>
              <a:t>It supports diverse data types like strings, numbers, dates, and more, making it adaptable to various data requirements.</a:t>
            </a:r>
          </a:p>
          <a:p>
            <a:pPr lvl="0"/>
            <a:r>
              <a:rPr sz="1800" b="1" dirty="0"/>
              <a:t>Advanced Querying and Data Operations:</a:t>
            </a:r>
          </a:p>
          <a:p>
            <a:pPr lvl="1"/>
            <a:r>
              <a:rPr sz="1800" dirty="0"/>
              <a:t>SQL Server leverages SQL (Structured Query Language) for powerful data querying and manipulation.</a:t>
            </a:r>
          </a:p>
          <a:p>
            <a:pPr lvl="1"/>
            <a:r>
              <a:rPr sz="1800" dirty="0"/>
              <a:t>SQL allows for precise data retrieval, record insertion, updates, and deletion operations.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5865700-7CCF-2447-12BE-C31CB6ACAA6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Key Features of SQL Server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62EB117-084B-3D56-6F7B-947C236DB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48556E8E-7D37-A53A-E268-D54182C79043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7AA165-E458-F382-DF8C-0847B20AA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6FFF0-5FC8-C9AB-4172-C2457A5B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lang="en-IN" sz="1800" b="1" dirty="0"/>
              <a:t>Security and Regulatory Support:</a:t>
            </a:r>
          </a:p>
          <a:p>
            <a:pPr lvl="1"/>
            <a:r>
              <a:rPr sz="1800" dirty="0"/>
              <a:t>The platform includes advanced security mechanisms such as encryption, user permissions, and auditing to safeguard data.</a:t>
            </a:r>
          </a:p>
          <a:p>
            <a:pPr lvl="1"/>
            <a:r>
              <a:rPr lang="en-IN" sz="1800" dirty="0"/>
              <a:t>Fa</a:t>
            </a:r>
            <a:r>
              <a:rPr sz="1800" dirty="0" err="1"/>
              <a:t>cilitates</a:t>
            </a:r>
            <a:r>
              <a:rPr sz="1800" dirty="0"/>
              <a:t> compliance with data regulations like GDPR, HIPAA,</a:t>
            </a:r>
            <a:r>
              <a:rPr lang="en-IN" sz="1800" dirty="0"/>
              <a:t> and others.</a:t>
            </a:r>
            <a:endParaRPr sz="1800" dirty="0"/>
          </a:p>
          <a:p>
            <a:pPr lvl="0"/>
            <a:r>
              <a:rPr sz="1800" b="1" dirty="0"/>
              <a:t>Performance and Scalability:</a:t>
            </a:r>
          </a:p>
          <a:p>
            <a:pPr lvl="1"/>
            <a:r>
              <a:rPr sz="1800" dirty="0"/>
              <a:t>Built for scalability, SQL Server can handle growing volumes of data seamlessly.</a:t>
            </a:r>
          </a:p>
          <a:p>
            <a:pPr lvl="1"/>
            <a:r>
              <a:rPr sz="1800" dirty="0"/>
              <a:t>Features like in-memory computing, indexing, and query optimization ensure rapid data processing and performance.</a:t>
            </a:r>
          </a:p>
          <a:p>
            <a:pPr lvl="0"/>
            <a:r>
              <a:rPr sz="1800" b="1" dirty="0"/>
              <a:t>Analytics and Business Intelligence:</a:t>
            </a:r>
          </a:p>
          <a:p>
            <a:pPr lvl="1"/>
            <a:r>
              <a:rPr lang="en-IN" sz="1800" dirty="0"/>
              <a:t>Integrates</a:t>
            </a:r>
            <a:r>
              <a:rPr sz="1800" dirty="0"/>
              <a:t> tools for BI and analytics, </a:t>
            </a:r>
            <a:r>
              <a:rPr lang="en-IN" sz="1800" dirty="0"/>
              <a:t>to</a:t>
            </a:r>
            <a:r>
              <a:rPr sz="1800" dirty="0"/>
              <a:t> analyze, generate reports, and insights.</a:t>
            </a:r>
          </a:p>
          <a:p>
            <a:pPr lvl="1"/>
            <a:r>
              <a:rPr sz="1800" dirty="0"/>
              <a:t>It also supports machine learning, data mining, and advanced analysis.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EF77A35-A239-A1E2-2959-F395B2ECAE7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Key Features of SQL Server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EE4E9F-C902-7446-728B-D781FB780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9DF87D2-FB6A-87D4-8E9C-A81C0067633D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1254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b="1" dirty="0"/>
              <a:t>Transactional Workloads:</a:t>
            </a:r>
            <a:r>
              <a:rPr sz="1800" dirty="0"/>
              <a:t> SQL Server excels in scenarios requiring fast, reliable transactions such as online retail, banking, and logistics.</a:t>
            </a:r>
          </a:p>
          <a:p>
            <a:pPr lvl="0"/>
            <a:r>
              <a:rPr sz="1800" b="1" dirty="0"/>
              <a:t>Data Warehousing and BI:</a:t>
            </a:r>
            <a:r>
              <a:rPr sz="1800" dirty="0"/>
              <a:t> Ideal for enterprise reporting and analytics, SQL Server manages large datasets and supports business intelligence operations.</a:t>
            </a:r>
          </a:p>
          <a:p>
            <a:pPr lvl="0"/>
            <a:r>
              <a:rPr sz="1800" b="1" dirty="0"/>
              <a:t>Digital Content Management:</a:t>
            </a:r>
            <a:r>
              <a:rPr sz="1800" dirty="0"/>
              <a:t> Websites, blogs, and digital platforms use SQL Server to handle structured content with reliability and scalability.</a:t>
            </a:r>
          </a:p>
          <a:p>
            <a:pPr lvl="0"/>
            <a:r>
              <a:rPr sz="1800" b="1" dirty="0"/>
              <a:t>Enterprise Applications:</a:t>
            </a:r>
            <a:r>
              <a:rPr sz="1800" dirty="0"/>
              <a:t> SQL Server is often the backend for CRM, ERP, and inventory management systems, where performance and data integrity are essential.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207999D-3EEC-2CA8-7328-0578AEBAF2C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Use Cases for SQL Server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575456A-A31B-270E-6F90-A3C4BD4F0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0D6FBBB-4089-9ECB-A79F-E7C2E561B46F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SQL Server is a robust and flexible RDBMS offering extensive capabilities for data storage, processing, and analytics.</a:t>
            </a:r>
          </a:p>
          <a:p>
            <a:pPr lvl="0"/>
            <a:r>
              <a:rPr sz="1800" dirty="0"/>
              <a:t>Whether developing a lightweight app or a mission-critical enterprise solution, SQL Server delivers the essential tools and performance to meet your database needs.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45FE963-F015-7D6F-DF83-3D622E1FE1D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Conclusion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237160-FF9B-85CC-8707-20E2A5C9F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DE38848-8DF0-0A2E-4DAA-E0EEA15BAC96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©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421</Words>
  <Application>Microsoft Office PowerPoint</Application>
  <PresentationFormat>On-screen Show (16:9)</PresentationFormat>
  <Paragraphs>34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PowerPoint Presentation</vt:lpstr>
      <vt:lpstr>Introduction to SQL Server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5</cp:revision>
  <dcterms:created xsi:type="dcterms:W3CDTF">2025-08-01T08:38:36Z</dcterms:created>
  <dcterms:modified xsi:type="dcterms:W3CDTF">2025-08-12T09:14:49Z</dcterms:modified>
</cp:coreProperties>
</file>