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14853-C5FF-4131-85F9-26F258A3DB98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DE42-5599-43E9-82D6-30EE4CCE11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EDE42-5599-43E9-82D6-30EE4CCE11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8683542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90D1-606D-454A-891B-858A6977D211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59BD-674D-4609-BC87-949FF9BDF5E1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05" y="6572252"/>
            <a:ext cx="1905000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fld id="{8056DB7D-F0F3-43C9-9E32-7FF3CBE8CED5}" type="datetime1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A7B2-9446-4605-B68F-06A96DE2912C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3429" y="142875"/>
            <a:ext cx="7402286" cy="1143000"/>
          </a:xfrm>
        </p:spPr>
        <p:txBody>
          <a:bodyPr/>
          <a:lstStyle/>
          <a:p>
            <a:r>
              <a:rPr lang="en-US" sz="3000" smtClean="0">
                <a:solidFill>
                  <a:srgbClr val="A50021"/>
                </a:solidFill>
              </a:rPr>
              <a:t>Click to edit Master title style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2857" y="1214437"/>
            <a:ext cx="823081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6" rIns="90612" bIns="45306"/>
          <a:lstStyle>
            <a:lvl1pPr marL="360363" indent="-360363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1pPr>
            <a:lvl2pPr marL="742950" indent="-28575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2pPr>
            <a:lvl3pPr marL="11430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3pPr>
            <a:lvl4pPr marL="16002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4pPr>
            <a:lvl5pPr marL="20574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9pPr>
          </a:lstStyle>
          <a:p>
            <a:pPr marL="0" lvl="1" indent="0">
              <a:spcBef>
                <a:spcPts val="1125"/>
              </a:spcBef>
            </a:pPr>
            <a:endParaRPr lang="en-US" sz="225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750094" lvl="1" indent="-321469">
              <a:spcBef>
                <a:spcPts val="563"/>
              </a:spcBef>
              <a:buFont typeface="+mj-lt"/>
              <a:buAutoNum type="arabicPeriod"/>
            </a:pPr>
            <a:endParaRPr lang="en-US" sz="225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E29D5CB8-CA68-4C12-B5B2-A81B055284CB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7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EB414D3F-3831-4F4A-875E-D719F889C5D1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55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ED42-8AAA-4E3F-8F99-3C123C055789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CFF8-28C5-49E8-92AB-F5924C357728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6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2EE-9E74-490C-BA4B-0893A29D71A5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AD6EE3-4761-462B-B2E8-470BECEB23E1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3A1D3-DB8E-4F6C-93AF-E3364A78C6AC}" type="slidenum">
              <a:rPr lang="en-US" smtClean="0">
                <a:solidFill>
                  <a:srgbClr val="344068"/>
                </a:solidFill>
              </a:rPr>
              <a:pPr/>
              <a:t>‹N›</a:t>
            </a:fld>
            <a:endParaRPr lang="en-US">
              <a:solidFill>
                <a:srgbClr val="344068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D7A7-76D6-4EA9-9BA6-AA01916573CF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99C-30CD-4E1E-A21A-6F9CFCA504CD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dirty="0" smtClean="0"/>
              <a:t>Chao.LU- </a:t>
            </a:r>
            <a:r>
              <a:rPr lang="en-US" dirty="0" err="1" smtClean="0"/>
              <a:t>instuction</a:t>
            </a:r>
            <a:r>
              <a:rPr lang="en-US" dirty="0" smtClean="0"/>
              <a:t>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C90D1-606D-454A-891B-858A6977D211}" type="datetime1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C.LU- How to use </a:t>
            </a:r>
            <a:r>
              <a:rPr lang="en-US" dirty="0" err="1" smtClean="0"/>
              <a:t>syrmDesign</a:t>
            </a:r>
            <a:r>
              <a:rPr lang="en-US" dirty="0" smtClean="0"/>
              <a:t> for </a:t>
            </a:r>
            <a:r>
              <a:rPr lang="en-US" dirty="0" err="1" smtClean="0"/>
              <a:t>spm</a:t>
            </a:r>
            <a:r>
              <a:rPr lang="en-US" dirty="0" smtClean="0"/>
              <a:t> machine with </a:t>
            </a:r>
            <a:r>
              <a:rPr lang="en-US" dirty="0" err="1" smtClean="0"/>
              <a:t>syre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" y="5943552"/>
            <a:ext cx="910654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441448"/>
          </a:xfrm>
        </p:spPr>
        <p:txBody>
          <a:bodyPr anchor="t">
            <a:normAutofit/>
          </a:bodyPr>
          <a:lstStyle/>
          <a:p>
            <a:r>
              <a:rPr lang="en-US" sz="5400" dirty="0"/>
              <a:t>Introducing barrier filling factor to translate Br into a commercial PM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Dec 30 2015</a:t>
            </a:r>
          </a:p>
          <a:p>
            <a:r>
              <a:rPr lang="en-US" cap="none" dirty="0" smtClean="0"/>
              <a:t>Mohammad.abshari@polito.it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5410200" cy="365125"/>
          </a:xfrm>
        </p:spPr>
        <p:txBody>
          <a:bodyPr/>
          <a:lstStyle/>
          <a:p>
            <a:r>
              <a:rPr lang="en-US" dirty="0" err="1" smtClean="0"/>
              <a:t>mohammad.abshari</a:t>
            </a:r>
            <a:r>
              <a:rPr lang="en-US" dirty="0" smtClean="0"/>
              <a:t>-Introducing </a:t>
            </a:r>
            <a:r>
              <a:rPr lang="en-US" dirty="0"/>
              <a:t>Barrier Filling Factor to Translate Br into a commercial </a:t>
            </a:r>
            <a:r>
              <a:rPr lang="en-US" dirty="0" smtClean="0"/>
              <a:t>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914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For automatic design of  PM- assisted motor a new parameter(</a:t>
            </a:r>
            <a:r>
              <a:rPr lang="en-US" sz="2000" dirty="0" err="1" smtClean="0"/>
              <a:t>BarrFillFac</a:t>
            </a:r>
            <a:r>
              <a:rPr lang="en-US" sz="2000" dirty="0" smtClean="0"/>
              <a:t>)  is defined in </a:t>
            </a:r>
            <a:r>
              <a:rPr lang="en-US" sz="2000" dirty="0" err="1" smtClean="0"/>
              <a:t>Syre</a:t>
            </a:r>
            <a:r>
              <a:rPr lang="en-US" sz="2000" dirty="0" smtClean="0"/>
              <a:t> .</a:t>
            </a:r>
          </a:p>
          <a:p>
            <a:pPr algn="just"/>
            <a:r>
              <a:rPr lang="en-US" sz="2000" dirty="0" smtClean="0"/>
              <a:t>The magnet volume in  the </a:t>
            </a:r>
            <a:r>
              <a:rPr lang="en-US" sz="2000" dirty="0" err="1" smtClean="0"/>
              <a:t>barrieres</a:t>
            </a:r>
            <a:r>
              <a:rPr lang="en-US" sz="2000" dirty="0" smtClean="0"/>
              <a:t> define as</a:t>
            </a:r>
            <a:r>
              <a:rPr lang="en-US" sz="2000" i="1" dirty="0" smtClean="0"/>
              <a:t> barrier filling Factor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Now  just accessible for circular model.</a:t>
            </a:r>
          </a:p>
          <a:p>
            <a:pPr algn="just"/>
            <a:r>
              <a:rPr lang="en-US" sz="2000" dirty="0" smtClean="0"/>
              <a:t>Default </a:t>
            </a:r>
            <a:r>
              <a:rPr lang="en-US" sz="2000" dirty="0"/>
              <a:t>value for this parameter </a:t>
            </a:r>
            <a:r>
              <a:rPr lang="en-US" sz="2000" dirty="0" smtClean="0"/>
              <a:t>is 1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smtClean="0"/>
              <a:t>Magnet </a:t>
            </a:r>
            <a:r>
              <a:rPr lang="en-US" sz="2000" dirty="0"/>
              <a:t>area is shown </a:t>
            </a:r>
            <a:r>
              <a:rPr lang="en-US" sz="2000" dirty="0" smtClean="0"/>
              <a:t>gray color  in </a:t>
            </a:r>
            <a:r>
              <a:rPr lang="en-US" sz="2000" dirty="0"/>
              <a:t>the </a:t>
            </a:r>
            <a:r>
              <a:rPr lang="en-US" sz="2000" dirty="0" smtClean="0"/>
              <a:t>Fig</a:t>
            </a:r>
            <a:r>
              <a:rPr lang="en-US" sz="2000" dirty="0"/>
              <a:t>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30" y="2827864"/>
            <a:ext cx="3043340" cy="28415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3037" y="576265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Magnet area for </a:t>
            </a:r>
            <a:r>
              <a:rPr lang="en-US" sz="2000" dirty="0" err="1"/>
              <a:t>BarrFillFac</a:t>
            </a:r>
            <a:r>
              <a:rPr lang="en-US" sz="2000" dirty="0"/>
              <a:t>=1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5410200" cy="365125"/>
          </a:xfrm>
        </p:spPr>
        <p:txBody>
          <a:bodyPr/>
          <a:lstStyle/>
          <a:p>
            <a:r>
              <a:rPr lang="en-US" dirty="0" err="1" smtClean="0"/>
              <a:t>mohammad.abshari</a:t>
            </a:r>
            <a:r>
              <a:rPr lang="en-US" dirty="0" smtClean="0"/>
              <a:t>-Introducing </a:t>
            </a:r>
            <a:r>
              <a:rPr lang="en-US" dirty="0"/>
              <a:t>Barrier Filling Factor to Translate Br into a commercial </a:t>
            </a:r>
            <a:r>
              <a:rPr lang="en-US" dirty="0" smtClean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7671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2209800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translating 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PMs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magnet in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SyR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-E, barrier filling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  change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of Br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 and real magnet.</a:t>
            </a:r>
            <a:b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To replace commercial magnet with Br=1.2 T  instead of  virtual magnet  with Br=0.3 T , the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BarFillFac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must be set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0.25</a:t>
            </a:r>
            <a:b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BarFillFac</a:t>
            </a:r>
            <a:r>
              <a:rPr lang="en-US" sz="20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(commercial magnet)=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0.3/1.2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352800"/>
            <a:ext cx="2466643" cy="2303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397792"/>
            <a:ext cx="2362200" cy="23654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0" y="5627944"/>
            <a:ext cx="167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 dirty="0" err="1" smtClean="0"/>
              <a:t>BarrFillFac</a:t>
            </a:r>
            <a:r>
              <a:rPr lang="en-US" sz="2000" spc="-50" dirty="0" smtClean="0"/>
              <a:t>=1</a:t>
            </a:r>
          </a:p>
          <a:p>
            <a:r>
              <a:rPr lang="en-US" sz="2000" spc="-50" dirty="0" smtClean="0"/>
              <a:t>    </a:t>
            </a:r>
            <a:r>
              <a:rPr lang="en-US" sz="2000" spc="-50" dirty="0"/>
              <a:t>Br=0.3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5661945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 dirty="0" err="1"/>
              <a:t>BarrFillFac</a:t>
            </a:r>
            <a:r>
              <a:rPr lang="en-US" sz="2000" spc="-50" dirty="0"/>
              <a:t>=0.25</a:t>
            </a:r>
          </a:p>
          <a:p>
            <a:r>
              <a:rPr lang="en-US" sz="2000" spc="-50" dirty="0"/>
              <a:t>    Br=1.2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86200" y="4191000"/>
            <a:ext cx="1676400" cy="838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Translate to commercial magnet</a:t>
            </a:r>
            <a:endParaRPr lang="en-US" sz="1100" b="1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455556"/>
            <a:ext cx="5410200" cy="365125"/>
          </a:xfrm>
        </p:spPr>
        <p:txBody>
          <a:bodyPr/>
          <a:lstStyle/>
          <a:p>
            <a:r>
              <a:rPr lang="en-US" dirty="0" err="1" smtClean="0"/>
              <a:t>mohammad.abshari</a:t>
            </a:r>
            <a:r>
              <a:rPr lang="en-US" dirty="0" smtClean="0"/>
              <a:t>-Introducing </a:t>
            </a:r>
            <a:r>
              <a:rPr lang="en-US" dirty="0"/>
              <a:t>Barrier Filling Factor to Translate Br into a commercial </a:t>
            </a:r>
            <a:r>
              <a:rPr lang="en-US" dirty="0" smtClean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6060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Chao.LU- instuction to use syrmDesign for spm machine with syre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286606"/>
            <a:ext cx="7833360" cy="10087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Based on </a:t>
            </a:r>
            <a:r>
              <a:rPr lang="en-US" dirty="0" err="1"/>
              <a:t>BarrFillFac</a:t>
            </a:r>
            <a:r>
              <a:rPr lang="en-US" dirty="0"/>
              <a:t> magnetization direction is  determined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3417"/>
            <a:ext cx="5672661" cy="38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696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Flux maps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6"/>
          <a:stretch/>
        </p:blipFill>
        <p:spPr bwMode="auto">
          <a:xfrm>
            <a:off x="4953000" y="1898738"/>
            <a:ext cx="2895599" cy="32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5" r="57181"/>
          <a:stretch/>
        </p:blipFill>
        <p:spPr bwMode="auto">
          <a:xfrm>
            <a:off x="1143000" y="1676400"/>
            <a:ext cx="3172601" cy="336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95400" y="5162462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BarrFillFac</a:t>
            </a:r>
            <a:r>
              <a:rPr lang="en-US" dirty="0"/>
              <a:t>=1</a:t>
            </a:r>
          </a:p>
          <a:p>
            <a:r>
              <a:rPr lang="en-US" dirty="0"/>
              <a:t>    </a:t>
            </a:r>
            <a:r>
              <a:rPr lang="en-US" dirty="0" smtClean="0"/>
              <a:t>Br=0.3  T</a:t>
            </a:r>
          </a:p>
          <a:p>
            <a:r>
              <a:rPr lang="en-US" dirty="0" err="1" smtClean="0"/>
              <a:t>λ</a:t>
            </a:r>
            <a:r>
              <a:rPr lang="en-US" baseline="-25000" dirty="0" err="1" smtClean="0"/>
              <a:t>m</a:t>
            </a:r>
            <a:r>
              <a:rPr lang="en-US" dirty="0" smtClean="0"/>
              <a:t>= 0.141  V.s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38800" y="5314862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BarrFillFac</a:t>
            </a:r>
            <a:r>
              <a:rPr lang="en-US" dirty="0" smtClean="0"/>
              <a:t>=0.25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Br=1.2  T</a:t>
            </a:r>
          </a:p>
          <a:p>
            <a:r>
              <a:rPr lang="en-US" dirty="0" err="1" smtClean="0"/>
              <a:t>λ</a:t>
            </a:r>
            <a:r>
              <a:rPr lang="en-US" baseline="-25000" dirty="0" err="1" smtClean="0"/>
              <a:t>m</a:t>
            </a:r>
            <a:r>
              <a:rPr lang="en-US" dirty="0" smtClean="0"/>
              <a:t>= 0.144  V.s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5410200" cy="365125"/>
          </a:xfrm>
        </p:spPr>
        <p:txBody>
          <a:bodyPr/>
          <a:lstStyle/>
          <a:p>
            <a:r>
              <a:rPr lang="en-US" dirty="0" err="1" smtClean="0"/>
              <a:t>mohammad.abshari</a:t>
            </a:r>
            <a:r>
              <a:rPr lang="en-US" dirty="0" smtClean="0"/>
              <a:t>-Introducing </a:t>
            </a:r>
            <a:r>
              <a:rPr lang="en-US" dirty="0"/>
              <a:t>Barrier Filling Factor to Translate Br into a commercial </a:t>
            </a:r>
            <a:r>
              <a:rPr lang="en-US" dirty="0" smtClean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442877239"/>
      </p:ext>
    </p:extLst>
  </p:cSld>
  <p:clrMapOvr>
    <a:masterClrMapping/>
  </p:clrMapOvr>
</p:sld>
</file>

<file path=ppt/theme/theme1.xml><?xml version="1.0" encoding="utf-8"?>
<a:theme xmlns:a="http://schemas.openxmlformats.org/drawingml/2006/main" name="syre cha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 - presentazione standard" id="{E184F512-2983-43BF-BEDB-AD3D7A98DE70}" vid="{C785072C-7846-456C-98D3-A4BE67040E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syre chao</Template>
  <TotalTime>1409</TotalTime>
  <Words>194</Words>
  <Application>Microsoft Office PowerPoint</Application>
  <PresentationFormat>Presentazione su schermo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PMingLiU</vt:lpstr>
      <vt:lpstr>syre chao</vt:lpstr>
      <vt:lpstr>Introducing barrier filling factor to translate Br into a commercial PM</vt:lpstr>
      <vt:lpstr>Introduction </vt:lpstr>
      <vt:lpstr>For translating  Virtual PMs to commercial magnet in SyR-E, barrier filling factor  change with ratio of Br in virtual magnet and real magnet.   Ex. To replace commercial magnet with Br=1.2 T  instead of  virtual magnet  with Br=0.3 T , the BarFillFac must be set 0.25                                            BarFillFac(commercial magnet)=0.3/1.2 </vt:lpstr>
      <vt:lpstr> Based on BarrFillFac magnetization direction is  determined</vt:lpstr>
      <vt:lpstr>Flux maps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for using Syrmdesign for surface-mounted permanent magnet motor</dc:title>
  <dc:creator>Admin</dc:creator>
  <cp:lastModifiedBy>Admin</cp:lastModifiedBy>
  <cp:revision>61</cp:revision>
  <dcterms:created xsi:type="dcterms:W3CDTF">2015-12-16T13:57:08Z</dcterms:created>
  <dcterms:modified xsi:type="dcterms:W3CDTF">2016-01-08T10:08:46Z</dcterms:modified>
</cp:coreProperties>
</file>