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>
        <p:scale>
          <a:sx n="100" d="100"/>
          <a:sy n="100" d="100"/>
        </p:scale>
        <p:origin x="111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0403-5CF9-411F-8CD3-FC03D29CD96D}" type="datetimeFigureOut">
              <a:rPr lang="it-IT" smtClean="0"/>
              <a:t>28/07/2016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3FC3-DE26-4127-B53B-7BC40E5E39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9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3FC3-DE26-4127-B53B-7BC40E5E39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04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3FC3-DE26-4127-B53B-7BC40E5E39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8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8683542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B6E-FB15-4D81-A4CC-05022E2A4F76}" type="datetime1">
              <a:rPr lang="en-US" smtClean="0"/>
              <a:t>7/28/2016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BE9-9F53-4EBA-A566-1C029D72ADDA}" type="datetime1">
              <a:rPr lang="en-US" smtClean="0"/>
              <a:t>7/28/2016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05" y="6572252"/>
            <a:ext cx="1905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DDE096C7-EA84-4A92-A729-3A27BBAA326F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3429" y="142875"/>
            <a:ext cx="7402286" cy="1143000"/>
          </a:xfrm>
        </p:spPr>
        <p:txBody>
          <a:bodyPr/>
          <a:lstStyle/>
          <a:p>
            <a:r>
              <a:rPr lang="en-US" sz="3000" smtClean="0">
                <a:solidFill>
                  <a:srgbClr val="A50021"/>
                </a:solidFill>
              </a:rPr>
              <a:t>Click to edit Master title style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2857" y="1214437"/>
            <a:ext cx="823081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7A976AA4-7105-446B-9D2B-77E4F31CD11E}" type="datetime1">
              <a:rPr lang="en-US" smtClean="0"/>
              <a:t>7/28/2016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616FF925-B5D5-4F21-9B68-BBFCE6C3E4ED}" type="datetime1">
              <a:rPr lang="en-US" smtClean="0"/>
              <a:t>7/28/2016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55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FDBD-349C-4012-9085-05C45352B487}" type="datetime1">
              <a:rPr lang="en-US" smtClean="0"/>
              <a:t>7/28/2016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95DB-67E0-4E95-91BB-6F20D80778AA}" type="datetime1">
              <a:rPr lang="en-US" smtClean="0"/>
              <a:t>7/28/2016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C184-AE67-4A76-B47F-AACE47D17378}" type="datetime1">
              <a:rPr lang="en-US" smtClean="0"/>
              <a:t>7/28/2016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9B72A8-05C7-45AF-A469-633E7379F846}" type="datetime1">
              <a:rPr lang="en-US" smtClean="0"/>
              <a:t>7/28/2016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>
                <a:solidFill>
                  <a:srgbClr val="344068"/>
                </a:solidFill>
              </a:rPr>
              <a:pPr/>
              <a:t>‹N›</a:t>
            </a:fld>
            <a:endParaRPr lang="en-US">
              <a:solidFill>
                <a:srgbClr val="344068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B552-4EE2-4DC8-9220-ECC407DFE526}" type="datetime1">
              <a:rPr lang="en-US" smtClean="0"/>
              <a:t>7/28/2016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2BA-15B8-4098-B220-19CFF1FBB78E}" type="datetime1">
              <a:rPr lang="en-US" smtClean="0"/>
              <a:t>7/28/2016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F8094A-5FB3-4237-B474-3D092DB49FF4}" type="datetime1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" y="5943552"/>
            <a:ext cx="910654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58952"/>
            <a:ext cx="7543800" cy="3566160"/>
          </a:xfrm>
        </p:spPr>
        <p:txBody>
          <a:bodyPr>
            <a:normAutofit/>
          </a:bodyPr>
          <a:lstStyle/>
          <a:p>
            <a:r>
              <a:rPr lang="it-IT" sz="5400" dirty="0" smtClean="0"/>
              <a:t>Back </a:t>
            </a:r>
            <a:r>
              <a:rPr lang="it-IT" sz="5400" dirty="0" err="1" smtClean="0"/>
              <a:t>compatibility</a:t>
            </a:r>
            <a:r>
              <a:rPr lang="it-IT" sz="5400" dirty="0" smtClean="0"/>
              <a:t> and </a:t>
            </a:r>
            <a:r>
              <a:rPr lang="it-IT" sz="5400" dirty="0" err="1" smtClean="0"/>
              <a:t>material</a:t>
            </a:r>
            <a:r>
              <a:rPr lang="it-IT" sz="5400" dirty="0" smtClean="0"/>
              <a:t> </a:t>
            </a:r>
            <a:r>
              <a:rPr lang="it-IT" sz="5400" dirty="0" err="1" smtClean="0"/>
              <a:t>library</a:t>
            </a:r>
            <a:r>
              <a:rPr lang="it-IT" sz="5400" dirty="0" smtClean="0"/>
              <a:t/>
            </a:r>
            <a:br>
              <a:rPr lang="it-IT" sz="5400" dirty="0" smtClean="0"/>
            </a:br>
            <a:r>
              <a:rPr lang="it-IT" sz="2800" dirty="0" err="1" smtClean="0"/>
              <a:t>rev</a:t>
            </a:r>
            <a:r>
              <a:rPr lang="it-IT" sz="2800" dirty="0" smtClean="0"/>
              <a:t> 261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July </a:t>
            </a:r>
            <a:r>
              <a:rPr lang="en-US" cap="none" dirty="0" smtClean="0"/>
              <a:t>28 </a:t>
            </a:r>
            <a:r>
              <a:rPr lang="en-US" cap="none" dirty="0" smtClean="0"/>
              <a:t>2016</a:t>
            </a:r>
          </a:p>
          <a:p>
            <a:r>
              <a:rPr lang="en-US" cap="none" dirty="0"/>
              <a:t>s</a:t>
            </a:r>
            <a:r>
              <a:rPr lang="en-US" cap="none" dirty="0" smtClean="0"/>
              <a:t>imone.ferrari@polito.it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940960" cy="365125"/>
          </a:xfrm>
        </p:spPr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it-IT" dirty="0" smtClean="0"/>
              <a:t>Back </a:t>
            </a:r>
            <a:r>
              <a:rPr lang="it-IT" dirty="0" err="1" smtClean="0"/>
              <a:t>compatibility</a:t>
            </a:r>
            <a:r>
              <a:rPr lang="it-IT" dirty="0" smtClean="0"/>
              <a:t> with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saved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older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of </a:t>
            </a:r>
            <a:r>
              <a:rPr lang="it-IT" dirty="0" err="1" smtClean="0"/>
              <a:t>SyR</a:t>
            </a:r>
            <a:r>
              <a:rPr lang="it-IT" dirty="0" smtClean="0"/>
              <a:t>-e</a:t>
            </a:r>
            <a:endParaRPr lang="it-IT" dirty="0"/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it-IT" dirty="0" smtClean="0"/>
              <a:t>New </a:t>
            </a:r>
            <a:r>
              <a:rPr lang="it-IT" dirty="0" err="1" smtClean="0"/>
              <a:t>material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endParaRPr lang="it-IT" dirty="0" smtClean="0"/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it-IT" dirty="0" smtClean="0"/>
              <a:t>New </a:t>
            </a:r>
            <a:r>
              <a:rPr lang="it-IT" dirty="0" err="1" smtClean="0"/>
              <a:t>material</a:t>
            </a:r>
            <a:r>
              <a:rPr lang="it-IT" dirty="0" smtClean="0"/>
              <a:t> </a:t>
            </a:r>
            <a:r>
              <a:rPr lang="it-IT" dirty="0" err="1" smtClean="0"/>
              <a:t>tab</a:t>
            </a:r>
            <a:r>
              <a:rPr lang="it-IT" dirty="0" smtClean="0"/>
              <a:t> in GUI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 </a:t>
            </a:r>
            <a:r>
              <a:rPr lang="it-IT" dirty="0" err="1" smtClean="0"/>
              <a:t>compatibility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SyR</a:t>
            </a:r>
            <a:r>
              <a:rPr lang="en-US" dirty="0" smtClean="0"/>
              <a:t>-e load an old files, the function ‘</a:t>
            </a:r>
            <a:r>
              <a:rPr lang="en-US" dirty="0" err="1" smtClean="0"/>
              <a:t>back_compatibility</a:t>
            </a:r>
            <a:r>
              <a:rPr lang="en-US" dirty="0" smtClean="0"/>
              <a:t>’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dataSet,geo,per,mat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back_compatibility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dataSet,geo,per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add the new field in </a:t>
            </a:r>
            <a:r>
              <a:rPr lang="en-US" dirty="0" err="1" smtClean="0"/>
              <a:t>dataSet</a:t>
            </a:r>
            <a:r>
              <a:rPr lang="en-US" dirty="0" smtClean="0"/>
              <a:t>, and rewrite geo, per and mat (material)</a:t>
            </a:r>
          </a:p>
          <a:p>
            <a:endParaRPr lang="en-US" dirty="0" smtClean="0"/>
          </a:p>
          <a:p>
            <a:r>
              <a:rPr lang="en-US" dirty="0" smtClean="0"/>
              <a:t>The new fields are set using geo or default values.</a:t>
            </a:r>
          </a:p>
          <a:p>
            <a:endParaRPr lang="en-US" dirty="0" smtClean="0"/>
          </a:p>
          <a:p>
            <a:r>
              <a:rPr lang="en-US" dirty="0" smtClean="0"/>
              <a:t>If in the future version some fields in </a:t>
            </a:r>
            <a:r>
              <a:rPr lang="en-US" dirty="0" err="1" smtClean="0"/>
              <a:t>dataSet</a:t>
            </a:r>
            <a:r>
              <a:rPr lang="en-US" dirty="0" smtClean="0"/>
              <a:t> are added, remember to add this field also in</a:t>
            </a:r>
            <a:r>
              <a:rPr lang="it-IT" dirty="0" smtClean="0"/>
              <a:t> </a:t>
            </a:r>
            <a:r>
              <a:rPr lang="en-US" dirty="0" err="1" smtClean="0"/>
              <a:t>back_compatibility.m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6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Material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1143000"/>
            <a:ext cx="8762999" cy="472609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mat structure is added and all the material properties are saved inside it.</a:t>
            </a:r>
          </a:p>
          <a:p>
            <a:r>
              <a:rPr lang="en-US" sz="1600" dirty="0" smtClean="0"/>
              <a:t>The material properties are saved in 3 function (</a:t>
            </a:r>
            <a:r>
              <a:rPr lang="en-US" sz="1600" dirty="0" err="1" smtClean="0"/>
              <a:t>material_properties_iron.m</a:t>
            </a:r>
            <a:r>
              <a:rPr lang="en-US" sz="1600" dirty="0" smtClean="0"/>
              <a:t>, </a:t>
            </a:r>
            <a:r>
              <a:rPr lang="en-US" sz="1600" dirty="0" err="1" smtClean="0"/>
              <a:t>material_properties_conductor.m</a:t>
            </a:r>
            <a:r>
              <a:rPr lang="en-US" sz="1600" dirty="0" smtClean="0"/>
              <a:t> and </a:t>
            </a:r>
            <a:r>
              <a:rPr lang="en-US" sz="1600" dirty="0" err="1" smtClean="0"/>
              <a:t>material_properties_layer.m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Iron properties: yield strength (</a:t>
            </a:r>
            <a:r>
              <a:rPr lang="en-US" sz="1600" dirty="0" err="1" smtClean="0"/>
              <a:t>sigma_max</a:t>
            </a:r>
            <a:r>
              <a:rPr lang="en-US" sz="1600" dirty="0" smtClean="0"/>
              <a:t>), mass density (kgm3), loss factor (</a:t>
            </a:r>
            <a:r>
              <a:rPr lang="en-US" sz="1600" dirty="0" err="1" smtClean="0"/>
              <a:t>kh,ke,alpha,beta</a:t>
            </a:r>
            <a:r>
              <a:rPr lang="en-US" sz="1600" dirty="0" smtClean="0"/>
              <a:t>), BH curve</a:t>
            </a:r>
          </a:p>
          <a:p>
            <a:r>
              <a:rPr lang="en-US" sz="1600" dirty="0" smtClean="0"/>
              <a:t>Conductor propertied: mass density (kgm3), conductivity (sigma)</a:t>
            </a:r>
          </a:p>
          <a:p>
            <a:r>
              <a:rPr lang="en-US" sz="1600" dirty="0" smtClean="0"/>
              <a:t>Layer properties: </a:t>
            </a:r>
            <a:r>
              <a:rPr lang="en-US" sz="1600" dirty="0" err="1" smtClean="0"/>
              <a:t>remeance</a:t>
            </a:r>
            <a:r>
              <a:rPr lang="en-US" sz="1600" dirty="0" smtClean="0"/>
              <a:t> (Br), </a:t>
            </a:r>
            <a:r>
              <a:rPr lang="en-US" sz="1600" dirty="0" err="1" smtClean="0"/>
              <a:t>coercivity</a:t>
            </a:r>
            <a:r>
              <a:rPr lang="en-US" sz="1600" dirty="0" smtClean="0"/>
              <a:t> (</a:t>
            </a:r>
            <a:r>
              <a:rPr lang="en-US" sz="1600" dirty="0" err="1" smtClean="0"/>
              <a:t>Hc</a:t>
            </a:r>
            <a:r>
              <a:rPr lang="en-US" sz="1600" dirty="0" smtClean="0"/>
              <a:t>), relative permeability (mu), mass density (kgm3)</a:t>
            </a:r>
          </a:p>
          <a:p>
            <a:endParaRPr lang="en-US" sz="1600" dirty="0"/>
          </a:p>
          <a:p>
            <a:r>
              <a:rPr lang="en-US" sz="1600" dirty="0" err="1" smtClean="0"/>
              <a:t>Empty_case.fem</a:t>
            </a:r>
            <a:r>
              <a:rPr lang="en-US" sz="1600" dirty="0" smtClean="0"/>
              <a:t> is now DELETED to have only one material library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Simone Ferrari - back compatibility and material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2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</a:t>
            </a:r>
            <a:r>
              <a:rPr lang="it-IT" dirty="0" err="1" smtClean="0"/>
              <a:t>material</a:t>
            </a:r>
            <a:r>
              <a:rPr lang="it-IT" dirty="0" smtClean="0"/>
              <a:t> </a:t>
            </a:r>
            <a:r>
              <a:rPr lang="it-IT" dirty="0" err="1" smtClean="0"/>
              <a:t>tab</a:t>
            </a:r>
            <a:r>
              <a:rPr lang="it-IT" dirty="0" smtClean="0"/>
              <a:t> in GUI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back compatibility and material library</a:t>
            </a:r>
            <a:endParaRPr lang="en-US" dirty="0"/>
          </a:p>
        </p:txBody>
      </p:sp>
      <p:pic>
        <p:nvPicPr>
          <p:cNvPr id="6" name="Immagine 5" descr="GUI_Sy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" y="1143000"/>
            <a:ext cx="7809194" cy="439666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90600" y="5344475"/>
            <a:ext cx="20574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 </a:t>
            </a:r>
            <a:r>
              <a:rPr lang="it-IT" dirty="0" err="1" smtClean="0"/>
              <a:t>button</a:t>
            </a:r>
            <a:r>
              <a:rPr lang="it-IT" dirty="0" smtClean="0"/>
              <a:t> to show the </a:t>
            </a:r>
            <a:r>
              <a:rPr lang="it-IT" dirty="0" err="1" smtClean="0"/>
              <a:t>materials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949037" y="4142509"/>
            <a:ext cx="692727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1676400" y="4142509"/>
            <a:ext cx="692727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412000" y="4142509"/>
            <a:ext cx="692727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1 17"/>
          <p:cNvCxnSpPr>
            <a:stCxn id="9" idx="2"/>
            <a:endCxn id="7" idx="0"/>
          </p:cNvCxnSpPr>
          <p:nvPr/>
        </p:nvCxnSpPr>
        <p:spPr>
          <a:xfrm flipH="1">
            <a:off x="2019300" y="4419600"/>
            <a:ext cx="3464" cy="924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8" idx="2"/>
            <a:endCxn id="7" idx="0"/>
          </p:cNvCxnSpPr>
          <p:nvPr/>
        </p:nvCxnSpPr>
        <p:spPr>
          <a:xfrm>
            <a:off x="1295401" y="4419600"/>
            <a:ext cx="723899" cy="924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0" idx="2"/>
            <a:endCxn id="7" idx="0"/>
          </p:cNvCxnSpPr>
          <p:nvPr/>
        </p:nvCxnSpPr>
        <p:spPr>
          <a:xfrm flipH="1">
            <a:off x="2019300" y="4419600"/>
            <a:ext cx="739064" cy="924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160800" y="4158000"/>
            <a:ext cx="554182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3505200" y="4882037"/>
            <a:ext cx="16002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1 </a:t>
            </a:r>
            <a:r>
              <a:rPr lang="it-IT" dirty="0" err="1" smtClean="0"/>
              <a:t>button</a:t>
            </a:r>
            <a:r>
              <a:rPr lang="it-IT" dirty="0" smtClean="0"/>
              <a:t> to show the </a:t>
            </a:r>
            <a:r>
              <a:rPr lang="it-IT" dirty="0" err="1" smtClean="0"/>
              <a:t>properties</a:t>
            </a:r>
            <a:r>
              <a:rPr lang="it-IT" dirty="0" smtClean="0"/>
              <a:t> of 1 </a:t>
            </a:r>
            <a:r>
              <a:rPr lang="it-IT" dirty="0" err="1" smtClean="0"/>
              <a:t>material</a:t>
            </a:r>
            <a:endParaRPr lang="it-IT" dirty="0"/>
          </a:p>
        </p:txBody>
      </p:sp>
      <p:cxnSp>
        <p:nvCxnSpPr>
          <p:cNvPr id="29" name="Connettore 1 28"/>
          <p:cNvCxnSpPr>
            <a:endCxn id="26" idx="2"/>
          </p:cNvCxnSpPr>
          <p:nvPr/>
        </p:nvCxnSpPr>
        <p:spPr>
          <a:xfrm flipH="1" flipV="1">
            <a:off x="3437891" y="4410000"/>
            <a:ext cx="829309" cy="466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80822"/>
      </p:ext>
    </p:extLst>
  </p:cSld>
  <p:clrMapOvr>
    <a:masterClrMapping/>
  </p:clrMapOvr>
</p:sld>
</file>

<file path=ppt/theme/theme1.xml><?xml version="1.0" encoding="utf-8"?>
<a:theme xmlns:a="http://schemas.openxmlformats.org/drawingml/2006/main" name="syre cha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- presentazione standard" id="{E184F512-2983-43BF-BEDB-AD3D7A98DE70}" vid="{C785072C-7846-456C-98D3-A4BE67040E2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syre chao</Template>
  <TotalTime>295</TotalTime>
  <Words>258</Words>
  <Application>Microsoft Office PowerPoint</Application>
  <PresentationFormat>Presentazione su schermo 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PMingLiU</vt:lpstr>
      <vt:lpstr>syre chao</vt:lpstr>
      <vt:lpstr>Back compatibility and material library rev 261 </vt:lpstr>
      <vt:lpstr>Content</vt:lpstr>
      <vt:lpstr>Back compatibility</vt:lpstr>
      <vt:lpstr>Material library</vt:lpstr>
      <vt:lpstr>New material tab in GUI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for using Syrmdesign for surface-mounted permanent magnet motor</dc:title>
  <dc:creator>Simone Ferrari</dc:creator>
  <cp:lastModifiedBy>Simone Ferrari</cp:lastModifiedBy>
  <cp:revision>55</cp:revision>
  <dcterms:created xsi:type="dcterms:W3CDTF">2015-12-16T13:57:08Z</dcterms:created>
  <dcterms:modified xsi:type="dcterms:W3CDTF">2016-07-28T08:08:25Z</dcterms:modified>
</cp:coreProperties>
</file>