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7" autoAdjust="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D0403-5CF9-411F-8CD3-FC03D29CD96D}" type="datetimeFigureOut">
              <a:rPr lang="it-IT" smtClean="0"/>
              <a:t>08/02/2017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3FC3-DE26-4127-B53B-7BC40E5E39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29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3FC3-DE26-4127-B53B-7BC40E5E39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04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/>
          <p:cNvSpPr/>
          <p:nvPr/>
        </p:nvSpPr>
        <p:spPr>
          <a:xfrm>
            <a:off x="8683542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383-154C-42AE-ADB8-C9E412BC23A2}" type="datetime1">
              <a:rPr lang="en-US" smtClean="0"/>
              <a:t>2/8/2017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7CA2-A002-453F-A7B0-094646711771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6405" y="6572252"/>
            <a:ext cx="1905000" cy="258749"/>
          </a:xfrm>
          <a:ln/>
        </p:spPr>
        <p:txBody>
          <a:bodyPr/>
          <a:lstStyle>
            <a:lvl1pPr>
              <a:defRPr sz="1125">
                <a:latin typeface="+mj-lt"/>
              </a:defRPr>
            </a:lvl1pPr>
          </a:lstStyle>
          <a:p>
            <a:fld id="{329C1CD7-E4F1-46EE-AC05-DAF91C3A6631}" type="datetime1">
              <a:rPr lang="en-US" smtClean="0"/>
              <a:t>2/8/2017</a:t>
            </a:fld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4A7B2-9446-4605-B68F-06A96DE2912C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43429" y="142875"/>
            <a:ext cx="7402286" cy="1143000"/>
          </a:xfrm>
        </p:spPr>
        <p:txBody>
          <a:bodyPr/>
          <a:lstStyle/>
          <a:p>
            <a:r>
              <a:rPr lang="it-IT" sz="3000" smtClean="0">
                <a:solidFill>
                  <a:srgbClr val="A50021"/>
                </a:solidFill>
              </a:rPr>
              <a:t>Fare clic per modificare lo stile del titolo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 userDrawn="1"/>
        </p:nvSpPr>
        <p:spPr bwMode="auto">
          <a:xfrm>
            <a:off x="362857" y="1214437"/>
            <a:ext cx="823081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6" rIns="90612" bIns="45306"/>
          <a:lstStyle>
            <a:lvl1pPr marL="360363" indent="-360363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1pPr>
            <a:lvl2pPr marL="742950" indent="-28575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2pPr>
            <a:lvl3pPr marL="11430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3pPr>
            <a:lvl4pPr marL="16002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4pPr>
            <a:lvl5pPr marL="2057400" indent="-228600" defTabSz="966788" eaLnBrk="0" hangingPunct="0"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-64" charset="0"/>
                <a:ea typeface="PMingLiU" pitchFamily="18" charset="-120"/>
              </a:defRPr>
            </a:lvl9pPr>
          </a:lstStyle>
          <a:p>
            <a:pPr marL="0" lvl="1" indent="0">
              <a:spcBef>
                <a:spcPts val="1125"/>
              </a:spcBef>
            </a:pPr>
            <a:endParaRPr lang="en-US" sz="225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marL="750094" lvl="1" indent="-321469">
              <a:spcBef>
                <a:spcPts val="563"/>
              </a:spcBef>
              <a:buFont typeface="+mj-lt"/>
              <a:buAutoNum type="arabicPeriod"/>
            </a:pPr>
            <a:endParaRPr lang="en-US" sz="225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91450"/>
            <a:ext cx="7543801" cy="437764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700BD8FE-36ED-4C4F-B71F-314FDCD627D7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7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2" y="6411452"/>
            <a:ext cx="1854203" cy="365125"/>
          </a:xfrm>
        </p:spPr>
        <p:txBody>
          <a:bodyPr/>
          <a:lstStyle/>
          <a:p>
            <a:fld id="{FD65BEF6-9C6B-4A51-B131-669B2E8EEBD9}" type="datetime1">
              <a:rPr lang="en-US" smtClean="0"/>
              <a:t>2/8/2017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5" y="6411452"/>
            <a:ext cx="984019" cy="365125"/>
          </a:xfrm>
        </p:spPr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1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55677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09468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473185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209467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9F9EB-DC09-4012-BFAD-159BDBB3CA07}" type="datetime1">
              <a:rPr lang="en-US" smtClean="0"/>
              <a:t>2/8/2017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6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12E1-E138-4593-B093-1291F9E9FAF6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6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CBAFF-081C-4A00-AF4D-8ED26C3D3932}" type="datetime1">
              <a:rPr lang="en-US" smtClean="0"/>
              <a:t>2/8/2017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8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FB43231-863A-4956-9D5C-DABFD95DB2DA}" type="datetime1">
              <a:rPr lang="en-US" smtClean="0"/>
              <a:t>2/8/2017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53A1D3-DB8E-4F6C-93AF-E3364A78C6AC}" type="slidenum">
              <a:rPr lang="en-US" smtClean="0">
                <a:solidFill>
                  <a:srgbClr val="344068"/>
                </a:solidFill>
              </a:rPr>
              <a:pPr/>
              <a:t>‹N›</a:t>
            </a:fld>
            <a:endParaRPr lang="en-US">
              <a:solidFill>
                <a:srgbClr val="344068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A71C-16B1-48F9-AFA7-8E755694CD59}" type="datetime1">
              <a:rPr lang="en-US" smtClean="0"/>
              <a:t>2/8/2017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69F6-9470-4EBA-A4B5-0E9B1CBE9A3A}" type="datetime1">
              <a:rPr lang="en-US" smtClean="0"/>
              <a:t>2/8/2017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764640" y="6459788"/>
            <a:ext cx="3617103" cy="365125"/>
          </a:xfrm>
        </p:spPr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5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8683541" y="6371337"/>
            <a:ext cx="45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8930936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6"/>
            <a:ext cx="75438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93794"/>
            <a:ext cx="75438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8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32E90E-B0E6-4A41-9E51-E7B60D5DE048}" type="datetime1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8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8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53A1D3-DB8E-4F6C-93AF-E3364A78C6AC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" y="5943552"/>
            <a:ext cx="910654" cy="9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5400" dirty="0" err="1" smtClean="0"/>
              <a:t>syrmDesign</a:t>
            </a:r>
            <a:r>
              <a:rPr lang="it-IT" sz="5400" dirty="0" smtClean="0"/>
              <a:t> </a:t>
            </a:r>
            <a:r>
              <a:rPr lang="it-IT" sz="5400" dirty="0" err="1" smtClean="0"/>
              <a:t>modifications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February 2017</a:t>
            </a:r>
          </a:p>
          <a:p>
            <a:r>
              <a:rPr lang="en-US" cap="none" dirty="0"/>
              <a:t>s</a:t>
            </a:r>
            <a:r>
              <a:rPr lang="en-US" cap="none" dirty="0" smtClean="0"/>
              <a:t>imone.ferrari@polito.it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40" y="6453336"/>
            <a:ext cx="3940960" cy="365125"/>
          </a:xfrm>
        </p:spPr>
        <p:txBody>
          <a:bodyPr/>
          <a:lstStyle/>
          <a:p>
            <a:r>
              <a:rPr lang="en-US" dirty="0" smtClean="0"/>
              <a:t>Simone Ferrari - </a:t>
            </a:r>
            <a:r>
              <a:rPr lang="en-US" dirty="0" err="1" smtClean="0"/>
              <a:t>syrmDesign</a:t>
            </a:r>
            <a:r>
              <a:rPr lang="en-US" dirty="0" smtClean="0"/>
              <a:t> modifications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motors – </a:t>
            </a:r>
            <a:r>
              <a:rPr lang="en-US" dirty="0" err="1" smtClean="0"/>
              <a:t>pb</a:t>
            </a:r>
            <a:r>
              <a:rPr lang="en-US" dirty="0" smtClean="0"/>
              <a:t>=cost, Fe=cost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4121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36S4P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433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48S8P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6939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36S6P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" y="2215760"/>
            <a:ext cx="2240818" cy="24264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50" y="2215760"/>
            <a:ext cx="2676424" cy="242648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91" y="2215760"/>
            <a:ext cx="3347492" cy="24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barriers: torque and torque ripple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6000" y="4437112"/>
            <a:ext cx="876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figures show the torque and the peak to peak torque ripple at the rated current along the MTPA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rotor with constant barrier width is always worst than the rotors with constant </a:t>
            </a:r>
            <a:r>
              <a:rPr lang="en-US" sz="1400" dirty="0" err="1" smtClean="0"/>
              <a:t>permeance</a:t>
            </a:r>
            <a:r>
              <a:rPr lang="en-US" sz="1400" dirty="0" smtClean="0"/>
              <a:t> (the torque ripple is higher)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It is impossible to say which are the best way to set the dx, because the local saturation is important. A good compromise is to have constant iron width (probably it is due to have constant step at the </a:t>
            </a:r>
            <a:r>
              <a:rPr lang="en-US" sz="1400" dirty="0" err="1" smtClean="0"/>
              <a:t>airgap</a:t>
            </a:r>
            <a:r>
              <a:rPr lang="en-US" sz="1400" dirty="0" smtClean="0"/>
              <a:t> between the barriers)</a:t>
            </a:r>
            <a:endParaRPr lang="en-US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556314"/>
            <a:ext cx="2880000" cy="373678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556314"/>
            <a:ext cx="2880000" cy="373678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00" y="556314"/>
            <a:ext cx="2880000" cy="3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7312" indent="0">
              <a:buClrTx/>
              <a:buNone/>
            </a:pPr>
            <a:r>
              <a:rPr lang="en-US" sz="1800" dirty="0" smtClean="0"/>
              <a:t>The modifications </a:t>
            </a:r>
            <a:r>
              <a:rPr lang="en-US" sz="1800" dirty="0" smtClean="0"/>
              <a:t>in </a:t>
            </a:r>
            <a:r>
              <a:rPr lang="en-US" sz="1800" dirty="0" err="1" smtClean="0"/>
              <a:t>syrmDesign</a:t>
            </a:r>
            <a:r>
              <a:rPr lang="en-US" sz="1800" dirty="0" smtClean="0"/>
              <a:t> are presented. The suggested way to act is:</a:t>
            </a:r>
          </a:p>
          <a:p>
            <a:pPr marL="430212" indent="-342900">
              <a:buClrTx/>
              <a:buFont typeface="Wingdings" panose="05000000000000000000" pitchFamily="2" charset="2"/>
              <a:buChar char="Ø"/>
            </a:pPr>
            <a:r>
              <a:rPr lang="en-US" sz="1800" dirty="0" smtClean="0"/>
              <a:t>Evaluated winding factor</a:t>
            </a:r>
          </a:p>
          <a:p>
            <a:pPr marL="430212" indent="-342900">
              <a:buClrTx/>
              <a:buFont typeface="Wingdings" panose="05000000000000000000" pitchFamily="2" charset="2"/>
              <a:buChar char="Ø"/>
            </a:pPr>
            <a:r>
              <a:rPr lang="en-US" sz="1800" dirty="0" smtClean="0"/>
              <a:t>Barriers with constant </a:t>
            </a:r>
            <a:r>
              <a:rPr lang="en-US" sz="1800" dirty="0" err="1" smtClean="0"/>
              <a:t>permeance</a:t>
            </a:r>
            <a:r>
              <a:rPr lang="en-US" sz="1800" dirty="0" smtClean="0"/>
              <a:t> and constant iron width for the rotor flux carriers</a:t>
            </a:r>
          </a:p>
          <a:p>
            <a:pPr marL="87312" indent="0">
              <a:buClrTx/>
              <a:buNone/>
            </a:pPr>
            <a:r>
              <a:rPr lang="en-US" sz="1800" dirty="0" smtClean="0"/>
              <a:t>By the way, is possible to change this, thanks to the introduction of 3 </a:t>
            </a:r>
            <a:r>
              <a:rPr lang="en-US" sz="1800" dirty="0" smtClean="0"/>
              <a:t>flags, settable at the begin of </a:t>
            </a:r>
            <a:r>
              <a:rPr lang="en-US" sz="1800" dirty="0" err="1" smtClean="0"/>
              <a:t>syrmDesign.m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marL="430212" indent="-342900">
              <a:buClrTx/>
              <a:buFont typeface="Wingdings" panose="05000000000000000000" pitchFamily="2" charset="2"/>
              <a:buChar char="Ø"/>
            </a:pPr>
            <a:r>
              <a:rPr lang="en-US" sz="1800" dirty="0" err="1" smtClean="0"/>
              <a:t>flag_kw</a:t>
            </a:r>
            <a:r>
              <a:rPr lang="en-US" sz="1800" dirty="0" smtClean="0"/>
              <a:t>: to set the way to evaluate the winding </a:t>
            </a:r>
            <a:r>
              <a:rPr lang="en-US" sz="1800" dirty="0" smtClean="0"/>
              <a:t>factor (default=1)</a:t>
            </a:r>
            <a:endParaRPr lang="en-US" sz="1800" dirty="0" smtClean="0"/>
          </a:p>
          <a:p>
            <a:pPr marL="430212" indent="-342900">
              <a:buClrTx/>
              <a:buFont typeface="Wingdings" panose="05000000000000000000" pitchFamily="2" charset="2"/>
              <a:buChar char="Ø"/>
            </a:pPr>
            <a:r>
              <a:rPr lang="en-US" sz="1800" dirty="0" err="1" smtClean="0"/>
              <a:t>flag_pb</a:t>
            </a:r>
            <a:r>
              <a:rPr lang="en-US" sz="1800" dirty="0" smtClean="0"/>
              <a:t>: to select use constant barrier width or </a:t>
            </a:r>
            <a:r>
              <a:rPr lang="en-US" sz="1800" dirty="0" err="1" smtClean="0"/>
              <a:t>permeance</a:t>
            </a:r>
            <a:r>
              <a:rPr lang="en-US" sz="1800" dirty="0" smtClean="0"/>
              <a:t> (default=1)</a:t>
            </a:r>
            <a:endParaRPr lang="en-US" sz="1800" dirty="0" smtClean="0"/>
          </a:p>
          <a:p>
            <a:pPr marL="430212" indent="-342900">
              <a:buClrTx/>
              <a:buFont typeface="Wingdings" panose="05000000000000000000" pitchFamily="2" charset="2"/>
              <a:buChar char="Ø"/>
            </a:pPr>
            <a:r>
              <a:rPr lang="en-US" sz="1800" dirty="0" err="1" smtClean="0"/>
              <a:t>flag_dx</a:t>
            </a:r>
            <a:r>
              <a:rPr lang="en-US" sz="1800" dirty="0" smtClean="0"/>
              <a:t>: to select how evaluate the dx, with constant </a:t>
            </a:r>
            <a:r>
              <a:rPr lang="en-US" sz="1800" dirty="0" err="1" smtClean="0"/>
              <a:t>permeance</a:t>
            </a:r>
            <a:r>
              <a:rPr lang="en-US" sz="1800" dirty="0" smtClean="0"/>
              <a:t> (default=1)</a:t>
            </a:r>
            <a:endParaRPr lang="en-US" sz="1800" dirty="0" smtClean="0"/>
          </a:p>
          <a:p>
            <a:pPr marL="87312" indent="0">
              <a:buClrTx/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9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Content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Winding factor evaluation: torque and PF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/>
              <a:t>Winding factor </a:t>
            </a:r>
            <a:r>
              <a:rPr lang="en-US" dirty="0" smtClean="0"/>
              <a:t>evaluation: MTPA estimation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Flux barriers with constant </a:t>
            </a:r>
            <a:r>
              <a:rPr lang="en-US" dirty="0" err="1" smtClean="0"/>
              <a:t>permeance</a:t>
            </a:r>
            <a:endParaRPr lang="en-US" dirty="0" smtClean="0"/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Designed motors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Different barriers: torque and torque ripple</a:t>
            </a:r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Conclusions</a:t>
            </a:r>
            <a:endParaRPr lang="en-US" dirty="0" smtClean="0"/>
          </a:p>
          <a:p>
            <a:pPr marL="263525" indent="-176213">
              <a:buClrTx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Simone Ferrari - </a:t>
            </a:r>
            <a:r>
              <a:rPr lang="en-US" dirty="0" err="1" smtClean="0"/>
              <a:t>syrmDesign</a:t>
            </a:r>
            <a:r>
              <a:rPr lang="en-US" dirty="0" smtClean="0"/>
              <a:t>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Introducion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87312" indent="0">
                  <a:buClrTx/>
                  <a:buNone/>
                </a:pPr>
                <a:r>
                  <a:rPr lang="en-US" dirty="0" smtClean="0"/>
                  <a:t>In January 2017, some modification to the parametric analysis of </a:t>
                </a:r>
                <a:r>
                  <a:rPr lang="en-US" dirty="0" err="1" smtClean="0"/>
                  <a:t>SyR</a:t>
                </a:r>
                <a:r>
                  <a:rPr lang="en-US" dirty="0" smtClean="0"/>
                  <a:t>-e (</a:t>
                </a:r>
                <a:r>
                  <a:rPr lang="en-US" dirty="0" err="1" smtClean="0"/>
                  <a:t>syrmDesign</a:t>
                </a:r>
                <a:r>
                  <a:rPr lang="en-US" dirty="0" smtClean="0"/>
                  <a:t>) was proposed. The first modification is a minor modification and involve the winding factor kw: from the </a:t>
                </a:r>
                <a:r>
                  <a:rPr lang="en-US" dirty="0" err="1" smtClean="0"/>
                  <a:t>Vagati’s</a:t>
                </a:r>
                <a:r>
                  <a:rPr lang="en-US" dirty="0" smtClean="0"/>
                  <a:t> tutorial equation, the winding factor is fixed and equal to</a:t>
                </a:r>
              </a:p>
              <a:p>
                <a:pPr marL="87312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87312" indent="0">
                  <a:buClrTx/>
                  <a:buNone/>
                </a:pPr>
                <a:r>
                  <a:rPr lang="en-US" dirty="0" smtClean="0"/>
                  <a:t>But this is not true always, especially if the motor has particular windings (e.g.: concentrated windings, mild-overlapped, and so on). So the first modification is add the evaluation of the correct kw, using the function calcKwTh0.m (yet used in </a:t>
                </a:r>
                <a:r>
                  <a:rPr lang="en-US" dirty="0" err="1" smtClean="0"/>
                  <a:t>SyR</a:t>
                </a:r>
                <a:r>
                  <a:rPr lang="en-US" dirty="0" smtClean="0"/>
                  <a:t>-e).</a:t>
                </a:r>
              </a:p>
              <a:p>
                <a:pPr marL="87312" indent="0">
                  <a:buClrTx/>
                  <a:buNone/>
                </a:pPr>
                <a:r>
                  <a:rPr lang="en-US" dirty="0" smtClean="0"/>
                  <a:t>The second problem is about the design of the rotor barrier: the way to design barriers with constant </a:t>
                </a:r>
                <a:r>
                  <a:rPr lang="en-US" dirty="0" err="1" smtClean="0"/>
                  <a:t>permeance</a:t>
                </a:r>
                <a:r>
                  <a:rPr lang="en-US" dirty="0" smtClean="0"/>
                  <a:t> indeed constant width is added.</a:t>
                </a:r>
              </a:p>
              <a:p>
                <a:pPr marL="87312" indent="0">
                  <a:buClrTx/>
                  <a:buNone/>
                </a:pPr>
                <a:r>
                  <a:rPr lang="en-US" dirty="0" smtClean="0"/>
                  <a:t>In the following slides, three motor test are used to show the differences introduced by the new functions.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2089" r="-1292" b="-1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Winding factor evaluation : torque and PF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6000" y="4437112"/>
            <a:ext cx="8766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figures show the error (in </a:t>
            </a:r>
            <a:r>
              <a:rPr lang="en-US" sz="1400" dirty="0" err="1" smtClean="0"/>
              <a:t>p.u</a:t>
            </a:r>
            <a:r>
              <a:rPr lang="en-US" sz="1400" dirty="0" smtClean="0"/>
              <a:t>.) between the analytically evaluated performances and the FEA evaluated performances.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center of the plot is the results from </a:t>
            </a:r>
            <a:r>
              <a:rPr lang="en-US" sz="1400" dirty="0" err="1" smtClean="0"/>
              <a:t>syrmDesign</a:t>
            </a: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MTPA (square points) have the same values, but in this plane seems different because of the different base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Evaluating the correct kw, the error between </a:t>
            </a:r>
            <a:r>
              <a:rPr lang="en-US" sz="1400" dirty="0" err="1" smtClean="0"/>
              <a:t>syrmDesign</a:t>
            </a:r>
            <a:r>
              <a:rPr lang="en-US" sz="1400" dirty="0" smtClean="0"/>
              <a:t> and FEA (@ same gamma, circle) is higher than constant kw, but the error between the estimated performances (square) and MTPA is lower</a:t>
            </a:r>
            <a:endParaRPr lang="en-US" sz="1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836712"/>
            <a:ext cx="2880000" cy="373678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836712"/>
            <a:ext cx="2880000" cy="3736782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00" y="836712"/>
            <a:ext cx="2880000" cy="3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7312">
              <a:buClrTx/>
            </a:pPr>
            <a:r>
              <a:rPr lang="en-US" dirty="0"/>
              <a:t>Winding factor </a:t>
            </a:r>
            <a:r>
              <a:rPr lang="en-US" dirty="0" smtClean="0"/>
              <a:t>evaluation: </a:t>
            </a:r>
            <a:r>
              <a:rPr lang="en-US" dirty="0"/>
              <a:t>MTPA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26000" y="4573494"/>
            <a:ext cx="876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The figures show the torque  and PF normalized @ MTPA values. The contour is the per-units error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/>
              <a:t>You can see that the better estimation is the one with evaluated kw (blue circle)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" y="764704"/>
            <a:ext cx="2880000" cy="373678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764704"/>
            <a:ext cx="2880000" cy="3736782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00" y="764704"/>
            <a:ext cx="2880000" cy="373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Flux barrier with constant </a:t>
            </a:r>
            <a:r>
              <a:rPr lang="en-US" dirty="0" err="1" smtClean="0"/>
              <a:t>permeance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At the begin, </a:t>
            </a:r>
            <a:r>
              <a:rPr lang="en-US" dirty="0" err="1" smtClean="0"/>
              <a:t>syrmDesign</a:t>
            </a:r>
            <a:r>
              <a:rPr lang="en-US" dirty="0" smtClean="0"/>
              <a:t> draw all the barrier with constant width. Using barriers with constant </a:t>
            </a:r>
            <a:r>
              <a:rPr lang="en-US" dirty="0" err="1" smtClean="0"/>
              <a:t>permeance</a:t>
            </a:r>
            <a:r>
              <a:rPr lang="en-US" dirty="0" smtClean="0"/>
              <a:t> might allow lower torque ripple and will be useful if PMs are added in the barriers, because the working point will be quite the same.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Three solution with constant </a:t>
            </a:r>
            <a:r>
              <a:rPr lang="en-US" dirty="0" err="1" smtClean="0"/>
              <a:t>permeance</a:t>
            </a:r>
            <a:r>
              <a:rPr lang="en-US" dirty="0" smtClean="0"/>
              <a:t> are explored: one with dx=0, one with flux carrier width (iron) proportional to the d-flux (proportional to the integral of the cosine centered on the d-axis) and one with constant width of flux carriers.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 smtClean="0"/>
              <a:t>NOTE: the </a:t>
            </a:r>
            <a:r>
              <a:rPr lang="en-US" dirty="0" err="1" smtClean="0"/>
              <a:t>permeance</a:t>
            </a:r>
            <a:r>
              <a:rPr lang="en-US" dirty="0" smtClean="0"/>
              <a:t> is evaluated with dx=0 and disregarding the tangential ribs.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motors – </a:t>
            </a:r>
            <a:r>
              <a:rPr lang="en-US" dirty="0" err="1" smtClean="0"/>
              <a:t>hc</a:t>
            </a:r>
            <a:r>
              <a:rPr lang="en-US" dirty="0" smtClean="0"/>
              <a:t>=cost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6" y="2215760"/>
            <a:ext cx="2240818" cy="242648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50" y="2215760"/>
            <a:ext cx="2676424" cy="242648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90" y="2215760"/>
            <a:ext cx="3347492" cy="242648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04121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36S4P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433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48S8P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6939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36S6P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51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motors – </a:t>
            </a:r>
            <a:r>
              <a:rPr lang="en-US" dirty="0" err="1" smtClean="0"/>
              <a:t>pb</a:t>
            </a:r>
            <a:r>
              <a:rPr lang="en-US" dirty="0" smtClean="0"/>
              <a:t>=cost, dx=0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4121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36S4P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433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48S8P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6939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36S6P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7" y="2215760"/>
            <a:ext cx="2240818" cy="24264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52" y="2215760"/>
            <a:ext cx="2676424" cy="242648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93" y="2215760"/>
            <a:ext cx="3347492" cy="24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motors – </a:t>
            </a:r>
            <a:r>
              <a:rPr lang="en-US" dirty="0" err="1" smtClean="0"/>
              <a:t>pb</a:t>
            </a:r>
            <a:r>
              <a:rPr lang="en-US" dirty="0" smtClean="0"/>
              <a:t>=cost, Fe prop flux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A1D3-DB8E-4F6C-93AF-E3364A78C6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Simone Ferrari - syrmDesign modifications</a:t>
            </a:r>
            <a:endParaRPr lang="en-US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04121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36S4P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631433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48S8P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069392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36S6P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7" y="2215760"/>
            <a:ext cx="2240818" cy="24264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52" y="2215760"/>
            <a:ext cx="2676424" cy="24264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93" y="2215760"/>
            <a:ext cx="3347492" cy="24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re cha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lo presentazione.potx" id="{98D23154-2C3E-42F0-864C-B170DB1B43AA}" vid="{A0C4384F-6394-45C1-9DEC-6DEEDECFDC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</Template>
  <TotalTime>192</TotalTime>
  <Words>633</Words>
  <Application>Microsoft Office PowerPoint</Application>
  <PresentationFormat>Presentazione su schermo (4:3)</PresentationFormat>
  <Paragraphs>82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PMingLiU</vt:lpstr>
      <vt:lpstr>Wingdings</vt:lpstr>
      <vt:lpstr>syre chao</vt:lpstr>
      <vt:lpstr>syrmDesign modifications </vt:lpstr>
      <vt:lpstr>Content</vt:lpstr>
      <vt:lpstr>Introducion</vt:lpstr>
      <vt:lpstr>Winding factor evaluation : torque and PF</vt:lpstr>
      <vt:lpstr>Winding factor evaluation: MTPA estimation</vt:lpstr>
      <vt:lpstr>Flux barrier with constant permeance</vt:lpstr>
      <vt:lpstr>Designed motors – hc=cost</vt:lpstr>
      <vt:lpstr>Designed motors – pb=cost, dx=0</vt:lpstr>
      <vt:lpstr>Designed motors – pb=cost, Fe prop flux</vt:lpstr>
      <vt:lpstr>Designed motors – pb=cost, Fe=cost</vt:lpstr>
      <vt:lpstr>Different barriers: torque and torque ripple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syrmDesign modifications</dc:title>
  <dc:creator>Simone Ferrari</dc:creator>
  <cp:lastModifiedBy>Simone Ferrari</cp:lastModifiedBy>
  <cp:revision>14</cp:revision>
  <dcterms:created xsi:type="dcterms:W3CDTF">2017-02-07T07:47:31Z</dcterms:created>
  <dcterms:modified xsi:type="dcterms:W3CDTF">2017-02-08T07:47:12Z</dcterms:modified>
</cp:coreProperties>
</file>