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FF00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7" autoAdjust="0"/>
  </p:normalViewPr>
  <p:slideViewPr>
    <p:cSldViewPr>
      <p:cViewPr varScale="1">
        <p:scale>
          <a:sx n="71" d="100"/>
          <a:sy n="71" d="100"/>
        </p:scale>
        <p:origin x="12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D0403-5CF9-411F-8CD3-FC03D29CD96D}" type="datetimeFigureOut">
              <a:rPr lang="it-IT" smtClean="0"/>
              <a:t>30/08/2016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3FC3-DE26-4127-B53B-7BC40E5E39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29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3FC3-DE26-4127-B53B-7BC40E5E392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04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e 13"/>
          <p:cNvSpPr/>
          <p:nvPr/>
        </p:nvSpPr>
        <p:spPr>
          <a:xfrm>
            <a:off x="8683542" y="6371337"/>
            <a:ext cx="45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6714-638A-4D7F-9B7F-560CE1E26BC9}" type="datetime1">
              <a:rPr lang="en-US" smtClean="0"/>
              <a:t>8/30/2016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Simone Ferrari – dx circular geometry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2302"/>
            <a:ext cx="1971675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1B28-0CDE-4D68-BB57-B9F501E04E86}" type="datetime1">
              <a:rPr lang="en-US" smtClean="0"/>
              <a:t>8/30/2016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it-IT" smtClean="0"/>
              <a:t>Simone Ferrari – dx circular 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6405" y="6572252"/>
            <a:ext cx="1905000" cy="258749"/>
          </a:xfrm>
          <a:ln/>
        </p:spPr>
        <p:txBody>
          <a:bodyPr/>
          <a:lstStyle>
            <a:lvl1pPr>
              <a:defRPr sz="1125">
                <a:latin typeface="+mj-lt"/>
              </a:defRPr>
            </a:lvl1pPr>
          </a:lstStyle>
          <a:p>
            <a:fld id="{297B7A1C-DF18-4F75-8DA8-E1BAD4665C17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4A7B2-9446-4605-B68F-06A96DE2912C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43429" y="142875"/>
            <a:ext cx="7402286" cy="1143000"/>
          </a:xfrm>
        </p:spPr>
        <p:txBody>
          <a:bodyPr/>
          <a:lstStyle/>
          <a:p>
            <a:r>
              <a:rPr lang="it-IT" sz="3000" smtClean="0">
                <a:solidFill>
                  <a:srgbClr val="A50021"/>
                </a:solidFill>
              </a:rPr>
              <a:t>Fare clic per modificare lo stile del titolo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362857" y="1214437"/>
            <a:ext cx="823081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12" tIns="45306" rIns="90612" bIns="45306"/>
          <a:lstStyle>
            <a:lvl1pPr marL="360363" indent="-360363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1pPr>
            <a:lvl2pPr marL="742950" indent="-28575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2pPr>
            <a:lvl3pPr marL="1143000" indent="-22860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3pPr>
            <a:lvl4pPr marL="1600200" indent="-22860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4pPr>
            <a:lvl5pPr marL="2057400" indent="-22860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9pPr>
          </a:lstStyle>
          <a:p>
            <a:pPr marL="0" lvl="1" indent="0">
              <a:spcBef>
                <a:spcPts val="1125"/>
              </a:spcBef>
            </a:pPr>
            <a:endParaRPr lang="en-US" sz="225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750094" lvl="1" indent="-321469">
              <a:spcBef>
                <a:spcPts val="563"/>
              </a:spcBef>
              <a:buFont typeface="+mj-lt"/>
              <a:buAutoNum type="arabicPeriod"/>
            </a:pPr>
            <a:endParaRPr lang="en-US" sz="225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it-IT" smtClean="0"/>
              <a:t>Simone Ferrari – dx circular 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4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491450"/>
            <a:ext cx="7543801" cy="437764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2" y="6411452"/>
            <a:ext cx="1854203" cy="365125"/>
          </a:xfrm>
        </p:spPr>
        <p:txBody>
          <a:bodyPr/>
          <a:lstStyle/>
          <a:p>
            <a:fld id="{07C3044F-EB58-43D4-A595-D1ADAD4684D5}" type="datetime1">
              <a:rPr lang="en-US" smtClean="0"/>
              <a:t>8/30/2016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5" y="6411452"/>
            <a:ext cx="984019" cy="365125"/>
          </a:xfrm>
        </p:spPr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it-IT" smtClean="0"/>
              <a:t>Simone Ferrari – dx circular 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4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6011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7"/>
            <a:ext cx="3703320" cy="402335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2" y="6411452"/>
            <a:ext cx="1854203" cy="365125"/>
          </a:xfrm>
        </p:spPr>
        <p:txBody>
          <a:bodyPr/>
          <a:lstStyle/>
          <a:p>
            <a:fld id="{928F7F89-C55F-4728-A040-D074ABDCF386}" type="datetime1">
              <a:rPr lang="en-US" smtClean="0"/>
              <a:t>8/30/2016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5" y="6411452"/>
            <a:ext cx="984019" cy="365125"/>
          </a:xfrm>
        </p:spPr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it-IT" smtClean="0"/>
              <a:t>Simone Ferrari – dx circular 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1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55677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09468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09467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C56-EE82-45FF-8C40-70768D496186}" type="datetime1">
              <a:rPr lang="en-US" smtClean="0"/>
              <a:t>8/30/2016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it-IT" smtClean="0"/>
              <a:t>Simone Ferrari – dx circular 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64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5863-F17F-4EFD-A9C0-14AA170179D7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it-IT" smtClean="0"/>
              <a:t>Simone Ferrari – dx circular 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67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D25C-B600-4FC4-82B8-51A970543605}" type="datetime1">
              <a:rPr lang="en-US" smtClean="0"/>
              <a:t>8/30/2016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it-IT" smtClean="0"/>
              <a:t>Simone Ferrari – dx circular 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4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DFEBA0A-2ED4-4FF5-A73F-64504B2A2722}" type="datetime1">
              <a:rPr lang="en-US" smtClean="0"/>
              <a:t>8/30/2016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53A1D3-DB8E-4F6C-93AF-E3364A78C6AC}" type="slidenum">
              <a:rPr lang="en-US" smtClean="0">
                <a:solidFill>
                  <a:srgbClr val="344068"/>
                </a:solidFill>
              </a:rPr>
              <a:pPr/>
              <a:t>‹N›</a:t>
            </a:fld>
            <a:endParaRPr lang="en-US">
              <a:solidFill>
                <a:srgbClr val="344068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it-IT" smtClean="0"/>
              <a:t>Simone Ferrari – dx circular 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D138-AD78-4902-8344-D887A9B8FE58}" type="datetime1">
              <a:rPr lang="en-US" smtClean="0"/>
              <a:t>8/30/2016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it-IT" smtClean="0"/>
              <a:t>Simone Ferrari – dx circular 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1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F37-7F8A-4035-83C5-287A3ADEF365}" type="datetime1">
              <a:rPr lang="en-US" smtClean="0"/>
              <a:t>8/30/2016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it-IT" smtClean="0"/>
              <a:t>Simone Ferrari – dx circular 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5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8683541" y="6371337"/>
            <a:ext cx="45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8930936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93794"/>
            <a:ext cx="75438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583B30-737B-44B2-A69E-1AD247029988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Simone Ferrari – dx circular geometry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" y="5943552"/>
            <a:ext cx="910654" cy="9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6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New way to design the end-barrier in Circular geometry, with dx parameter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August 30 2016</a:t>
            </a:r>
          </a:p>
          <a:p>
            <a:r>
              <a:rPr lang="en-US" cap="none" dirty="0"/>
              <a:t>s</a:t>
            </a:r>
            <a:r>
              <a:rPr lang="en-US" cap="none" dirty="0" smtClean="0"/>
              <a:t>imone.ferrari@polito.it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940960" cy="365125"/>
          </a:xfrm>
        </p:spPr>
        <p:txBody>
          <a:bodyPr/>
          <a:lstStyle/>
          <a:p>
            <a:r>
              <a:rPr lang="en-US" dirty="0" smtClean="0"/>
              <a:t>Simone Ferrari – dx circular geometry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8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176213">
              <a:buClrTx/>
              <a:buFont typeface="Arial" panose="020B0604020202020204" pitchFamily="34" charset="0"/>
              <a:buChar char="•"/>
            </a:pPr>
            <a:r>
              <a:rPr lang="en-GB" dirty="0" smtClean="0"/>
              <a:t>Old way to design end-barrier without dx parameter</a:t>
            </a:r>
          </a:p>
          <a:p>
            <a:pPr marL="263525" indent="-176213">
              <a:buClrTx/>
              <a:buFont typeface="Arial" panose="020B0604020202020204" pitchFamily="34" charset="0"/>
              <a:buChar char="•"/>
            </a:pPr>
            <a:r>
              <a:rPr lang="en-GB" dirty="0" smtClean="0"/>
              <a:t>New way to design end-barrier with dx parameter</a:t>
            </a:r>
          </a:p>
          <a:p>
            <a:pPr marL="263525" indent="-176213">
              <a:buClrTx/>
              <a:buFont typeface="Arial" panose="020B0604020202020204" pitchFamily="34" charset="0"/>
              <a:buChar char="•"/>
            </a:pPr>
            <a:r>
              <a:rPr lang="en-GB" dirty="0" smtClean="0"/>
              <a:t>Comparison of the 2 method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Simone Ferrari – dx circular 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6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82155"/>
          </a:xfrm>
        </p:spPr>
        <p:txBody>
          <a:bodyPr>
            <a:normAutofit fontScale="90000"/>
          </a:bodyPr>
          <a:lstStyle/>
          <a:p>
            <a:r>
              <a:rPr lang="en-US" dirty="0"/>
              <a:t>Old way to design end-barrier without dx </a:t>
            </a:r>
            <a:r>
              <a:rPr lang="en-US" dirty="0" smtClean="0"/>
              <a:t>parameter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Simone Ferrari – dx circular geometry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1" t="4281" r="27163" b="5813"/>
          <a:stretch/>
        </p:blipFill>
        <p:spPr>
          <a:xfrm>
            <a:off x="819016" y="1484784"/>
            <a:ext cx="4752528" cy="4536504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724128" y="1426743"/>
            <a:ext cx="28803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Find (</a:t>
            </a:r>
            <a:r>
              <a:rPr lang="en-GB" dirty="0" err="1" smtClean="0"/>
              <a:t>xc,yc</a:t>
            </a:r>
            <a:r>
              <a:rPr lang="en-GB" dirty="0" smtClean="0"/>
              <a:t>) (</a:t>
            </a:r>
            <a:r>
              <a:rPr lang="en-GB" dirty="0" smtClean="0">
                <a:solidFill>
                  <a:srgbClr val="00FF00"/>
                </a:solidFill>
              </a:rPr>
              <a:t>green dot</a:t>
            </a:r>
            <a:r>
              <a:rPr lang="en-GB" dirty="0" smtClean="0"/>
              <a:t>) intersecting the axis of the barrier (black) and the circumference </a:t>
            </a:r>
            <a:r>
              <a:rPr lang="en-GB" dirty="0" err="1" smtClean="0"/>
              <a:t>centered</a:t>
            </a:r>
            <a:r>
              <a:rPr lang="en-GB" dirty="0" smtClean="0"/>
              <a:t> in (0,0) and with a radius of (r-pont0-hc/2) (</a:t>
            </a:r>
            <a:r>
              <a:rPr lang="en-GB" dirty="0" smtClean="0">
                <a:solidFill>
                  <a:srgbClr val="00FF00"/>
                </a:solidFill>
              </a:rPr>
              <a:t>green</a:t>
            </a:r>
            <a:r>
              <a:rPr lang="en-GB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Find the end-points of the barrier intersecting the circumference </a:t>
            </a:r>
            <a:r>
              <a:rPr lang="en-GB" dirty="0" err="1" smtClean="0"/>
              <a:t>certered</a:t>
            </a:r>
            <a:r>
              <a:rPr lang="en-GB" dirty="0" smtClean="0"/>
              <a:t> in (</a:t>
            </a:r>
            <a:r>
              <a:rPr lang="en-GB" dirty="0" err="1" smtClean="0"/>
              <a:t>xc,yc</a:t>
            </a:r>
            <a:r>
              <a:rPr lang="en-GB" dirty="0" smtClean="0"/>
              <a:t>) and with a radius of </a:t>
            </a:r>
            <a:r>
              <a:rPr lang="en-GB" dirty="0" err="1" smtClean="0"/>
              <a:t>hc</a:t>
            </a:r>
            <a:r>
              <a:rPr lang="en-GB" dirty="0" smtClean="0"/>
              <a:t>/2 (</a:t>
            </a:r>
            <a:r>
              <a:rPr lang="en-GB" dirty="0" smtClean="0">
                <a:solidFill>
                  <a:srgbClr val="FF00FF"/>
                </a:solidFill>
              </a:rPr>
              <a:t>magenta</a:t>
            </a:r>
            <a:r>
              <a:rPr lang="en-GB" dirty="0" smtClean="0"/>
              <a:t>) and the line for (x0,0) and (</a:t>
            </a:r>
            <a:r>
              <a:rPr lang="en-GB" dirty="0" err="1" smtClean="0"/>
              <a:t>xc,yc</a:t>
            </a:r>
            <a:r>
              <a:rPr lang="en-GB" dirty="0" smtClean="0"/>
              <a:t>) (</a:t>
            </a:r>
            <a:r>
              <a:rPr lang="en-GB" dirty="0" smtClean="0">
                <a:solidFill>
                  <a:srgbClr val="00FFFF"/>
                </a:solidFill>
              </a:rPr>
              <a:t>cyan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63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82155"/>
          </a:xfrm>
        </p:spPr>
        <p:txBody>
          <a:bodyPr>
            <a:normAutofit fontScale="90000"/>
          </a:bodyPr>
          <a:lstStyle/>
          <a:p>
            <a:r>
              <a:rPr lang="en-US" dirty="0"/>
              <a:t>Old way to design end-barrier without dx </a:t>
            </a:r>
            <a:r>
              <a:rPr lang="en-US" dirty="0" smtClean="0"/>
              <a:t>parameter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Simone Ferrari – dx circular geometry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1" t="4281" r="27163" b="5813"/>
          <a:stretch/>
        </p:blipFill>
        <p:spPr>
          <a:xfrm>
            <a:off x="819016" y="1484784"/>
            <a:ext cx="4752528" cy="4536504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724128" y="1426743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red dot</a:t>
            </a:r>
            <a:r>
              <a:rPr lang="en-GB" dirty="0" smtClean="0"/>
              <a:t> is the location if the tangential ribs defined by </a:t>
            </a:r>
            <a:r>
              <a:rPr lang="en-GB" dirty="0" err="1" smtClean="0"/>
              <a:t>alpha_pu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red square</a:t>
            </a:r>
            <a:r>
              <a:rPr lang="en-GB" dirty="0" smtClean="0"/>
              <a:t> is the effective point of the ribs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The end-barrier is an arc with </a:t>
            </a:r>
            <a:r>
              <a:rPr lang="en-GB" dirty="0" err="1" smtClean="0"/>
              <a:t>center</a:t>
            </a:r>
            <a:r>
              <a:rPr lang="en-GB" dirty="0" smtClean="0"/>
              <a:t> (</a:t>
            </a:r>
            <a:r>
              <a:rPr lang="en-GB" dirty="0" err="1" smtClean="0"/>
              <a:t>xc,yc</a:t>
            </a:r>
            <a:r>
              <a:rPr lang="en-GB" dirty="0" smtClean="0"/>
              <a:t>) and radius </a:t>
            </a:r>
            <a:r>
              <a:rPr lang="en-GB" dirty="0" err="1" smtClean="0"/>
              <a:t>hc</a:t>
            </a:r>
            <a:r>
              <a:rPr lang="en-GB" dirty="0" smtClean="0"/>
              <a:t>/2 (half of </a:t>
            </a:r>
            <a:r>
              <a:rPr lang="en-GB" dirty="0" smtClean="0">
                <a:solidFill>
                  <a:srgbClr val="FF00FF"/>
                </a:solidFill>
              </a:rPr>
              <a:t>magenta</a:t>
            </a:r>
            <a:r>
              <a:rPr lang="en-GB" dirty="0" smtClean="0"/>
              <a:t> circumference)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3410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821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</a:t>
            </a:r>
            <a:r>
              <a:rPr lang="en-US" dirty="0"/>
              <a:t>way to design end-barrier </a:t>
            </a:r>
            <a:r>
              <a:rPr lang="en-US" dirty="0" smtClean="0"/>
              <a:t>with </a:t>
            </a:r>
            <a:r>
              <a:rPr lang="en-US" dirty="0"/>
              <a:t>dx </a:t>
            </a:r>
            <a:r>
              <a:rPr lang="en-US" dirty="0" smtClean="0"/>
              <a:t>parameter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Simone Ferrari – dx </a:t>
            </a:r>
            <a:r>
              <a:rPr lang="en-GB" dirty="0" smtClean="0"/>
              <a:t>circular</a:t>
            </a:r>
            <a:r>
              <a:rPr lang="it-IT" dirty="0" smtClean="0"/>
              <a:t> </a:t>
            </a:r>
            <a:r>
              <a:rPr lang="en-GB" dirty="0" smtClean="0"/>
              <a:t>geometry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724128" y="1426743"/>
            <a:ext cx="2880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The end-barrier is designed with 2 arcs, like </a:t>
            </a:r>
            <a:r>
              <a:rPr lang="en-GB" dirty="0" err="1" smtClean="0"/>
              <a:t>Seg</a:t>
            </a:r>
            <a:r>
              <a:rPr lang="en-GB" dirty="0" smtClean="0"/>
              <a:t> geometry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The arcs (</a:t>
            </a:r>
            <a:r>
              <a:rPr lang="en-GB" dirty="0" smtClean="0">
                <a:solidFill>
                  <a:srgbClr val="00FF00"/>
                </a:solidFill>
              </a:rPr>
              <a:t>green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FF"/>
                </a:solidFill>
              </a:rPr>
              <a:t>magenta</a:t>
            </a:r>
            <a:r>
              <a:rPr lang="en-GB" dirty="0" smtClean="0"/>
              <a:t>) is obtained searching the circumference tangential to the </a:t>
            </a:r>
            <a:r>
              <a:rPr lang="en-GB" dirty="0" smtClean="0">
                <a:solidFill>
                  <a:srgbClr val="FF0000"/>
                </a:solidFill>
              </a:rPr>
              <a:t>red</a:t>
            </a:r>
            <a:r>
              <a:rPr lang="en-GB" dirty="0" smtClean="0"/>
              <a:t> circumference ((0,0) radius=r-pont0) and the sides of the barrier (</a:t>
            </a:r>
            <a:r>
              <a:rPr lang="en-GB" dirty="0" smtClean="0">
                <a:solidFill>
                  <a:srgbClr val="0000FF"/>
                </a:solidFill>
              </a:rPr>
              <a:t>blue</a:t>
            </a:r>
            <a:r>
              <a:rPr lang="en-GB" dirty="0" smtClean="0"/>
              <a:t> </a:t>
            </a:r>
            <a:r>
              <a:rPr lang="en-GB" dirty="0" err="1" smtClean="0"/>
              <a:t>center</a:t>
            </a:r>
            <a:r>
              <a:rPr lang="en-GB" dirty="0" smtClean="0"/>
              <a:t>=(x0,0) radius=x0-Bnk) and passing through (</a:t>
            </a:r>
            <a:r>
              <a:rPr lang="en-GB" dirty="0" err="1" smtClean="0"/>
              <a:t>xpont,ypont</a:t>
            </a:r>
            <a:r>
              <a:rPr lang="en-GB" dirty="0" smtClean="0"/>
              <a:t>) (</a:t>
            </a:r>
            <a:r>
              <a:rPr lang="en-GB" dirty="0" smtClean="0">
                <a:solidFill>
                  <a:srgbClr val="FF0000"/>
                </a:solidFill>
              </a:rPr>
              <a:t>red dot</a:t>
            </a:r>
            <a:r>
              <a:rPr lang="en-GB" dirty="0" smtClean="0"/>
              <a:t>)</a:t>
            </a:r>
            <a:endParaRPr lang="en-GB" dirty="0" smtClean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3733" r="25588" b="5385"/>
          <a:stretch/>
        </p:blipFill>
        <p:spPr>
          <a:xfrm>
            <a:off x="490776" y="1294034"/>
            <a:ext cx="4801304" cy="463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2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821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between the old method and the new method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Simone Ferrari – dx </a:t>
            </a:r>
            <a:r>
              <a:rPr lang="en-GB" dirty="0" smtClean="0"/>
              <a:t>circular</a:t>
            </a:r>
            <a:r>
              <a:rPr lang="it-IT" dirty="0" smtClean="0"/>
              <a:t> </a:t>
            </a:r>
            <a:r>
              <a:rPr lang="en-GB" dirty="0" smtClean="0"/>
              <a:t>geometry</a:t>
            </a:r>
            <a:endParaRPr lang="en-GB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3" r="14939"/>
          <a:stretch/>
        </p:blipFill>
        <p:spPr>
          <a:xfrm>
            <a:off x="4919869" y="2021288"/>
            <a:ext cx="3528393" cy="4000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8" r="15284"/>
          <a:stretch/>
        </p:blipFill>
        <p:spPr>
          <a:xfrm>
            <a:off x="695738" y="2021288"/>
            <a:ext cx="3528393" cy="400000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11762" y="183662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OLD DESIGN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135893" y="183662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NEW DESIGN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4812246"/>
      </p:ext>
    </p:extLst>
  </p:cSld>
  <p:clrMapOvr>
    <a:masterClrMapping/>
  </p:clrMapOvr>
</p:sld>
</file>

<file path=ppt/theme/theme1.xml><?xml version="1.0" encoding="utf-8"?>
<a:theme xmlns:a="http://schemas.openxmlformats.org/drawingml/2006/main" name="syre cha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lo presentazione.potx" id="{98D23154-2C3E-42F0-864C-B170DB1B43AA}" vid="{A0C4384F-6394-45C1-9DEC-6DEEDECFDC7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presentazione</Template>
  <TotalTime>39</TotalTime>
  <Words>291</Words>
  <Application>Microsoft Office PowerPoint</Application>
  <PresentationFormat>Presentazione su schermo (4:3)</PresentationFormat>
  <Paragraphs>33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PMingLiU</vt:lpstr>
      <vt:lpstr>Wingdings</vt:lpstr>
      <vt:lpstr>syre chao</vt:lpstr>
      <vt:lpstr>New way to design the end-barrier in Circular geometry, with dx parameter </vt:lpstr>
      <vt:lpstr>Content</vt:lpstr>
      <vt:lpstr>Old way to design end-barrier without dx parameter</vt:lpstr>
      <vt:lpstr>Old way to design end-barrier without dx parameter</vt:lpstr>
      <vt:lpstr>New way to design end-barrier with dx parameter</vt:lpstr>
      <vt:lpstr>Comparison between the old method and the new 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end-barrier in Circular geometry</dc:title>
  <dc:creator>Simone</dc:creator>
  <cp:lastModifiedBy>Simone</cp:lastModifiedBy>
  <cp:revision>5</cp:revision>
  <dcterms:created xsi:type="dcterms:W3CDTF">2016-08-30T11:24:32Z</dcterms:created>
  <dcterms:modified xsi:type="dcterms:W3CDTF">2016-08-30T12:05:20Z</dcterms:modified>
</cp:coreProperties>
</file>